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9B76714-F3CF-46E6-A514-B036F57957F0}">
          <p14:sldIdLst>
            <p14:sldId id="256"/>
            <p14:sldId id="265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840"/>
    <a:srgbClr val="133E78"/>
    <a:srgbClr val="95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77" autoAdjust="0"/>
  </p:normalViewPr>
  <p:slideViewPr>
    <p:cSldViewPr snapToGrid="0" showGuides="1">
      <p:cViewPr varScale="1">
        <p:scale>
          <a:sx n="97" d="100"/>
          <a:sy n="97" d="100"/>
        </p:scale>
        <p:origin x="20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A EVENTOS E TECNOLOGIA" userId="b44ac983e2b2bee6" providerId="LiveId" clId="{C7F73D37-90C0-41CF-B9D1-3B4A039EEAE8}"/>
    <pc:docChg chg="undo custSel addSld delSld modSld sldOrd addMainMaster delMainMaster modMainMaster addSection delSection modSection">
      <pc:chgData name="AVA EVENTOS E TECNOLOGIA" userId="b44ac983e2b2bee6" providerId="LiveId" clId="{C7F73D37-90C0-41CF-B9D1-3B4A039EEAE8}" dt="2025-04-09T20:55:28.697" v="1013"/>
      <pc:docMkLst>
        <pc:docMk/>
      </pc:docMkLst>
      <pc:sldChg chg="modSp new">
        <pc:chgData name="AVA EVENTOS E TECNOLOGIA" userId="b44ac983e2b2bee6" providerId="LiveId" clId="{C7F73D37-90C0-41CF-B9D1-3B4A039EEAE8}" dt="2025-04-09T11:17:10.237" v="497"/>
        <pc:sldMkLst>
          <pc:docMk/>
          <pc:sldMk cId="1181556551" sldId="256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1181556551" sldId="256"/>
            <ac:spMk id="2" creationId="{CE95725E-694E-4759-AB9E-273313D09EF3}"/>
          </ac:spMkLst>
        </pc:spChg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1181556551" sldId="256"/>
            <ac:spMk id="3" creationId="{83F1A1CC-95FA-4D40-B8EE-D5DD2EEB2B41}"/>
          </ac:spMkLst>
        </pc:spChg>
      </pc:sldChg>
      <pc:sldChg chg="modSp del mod setBg">
        <pc:chgData name="AVA EVENTOS E TECNOLOGIA" userId="b44ac983e2b2bee6" providerId="LiveId" clId="{C7F73D37-90C0-41CF-B9D1-3B4A039EEAE8}" dt="2025-04-01T15:18:45.930" v="480" actId="2696"/>
        <pc:sldMkLst>
          <pc:docMk/>
          <pc:sldMk cId="1652133998" sldId="256"/>
        </pc:sldMkLst>
        <pc:spChg chg="mod">
          <ac:chgData name="AVA EVENTOS E TECNOLOGIA" userId="b44ac983e2b2bee6" providerId="LiveId" clId="{C7F73D37-90C0-41CF-B9D1-3B4A039EEAE8}" dt="2025-04-01T14:52:29.045" v="46" actId="2711"/>
          <ac:spMkLst>
            <pc:docMk/>
            <pc:sldMk cId="1652133998" sldId="256"/>
            <ac:spMk id="3" creationId="{15589189-F6DE-2828-4B31-4CE81556454A}"/>
          </ac:spMkLst>
        </pc:spChg>
        <pc:spChg chg="mod">
          <ac:chgData name="AVA EVENTOS E TECNOLOGIA" userId="b44ac983e2b2bee6" providerId="LiveId" clId="{C7F73D37-90C0-41CF-B9D1-3B4A039EEAE8}" dt="2025-04-01T14:52:33.128" v="47" actId="2711"/>
          <ac:spMkLst>
            <pc:docMk/>
            <pc:sldMk cId="1652133998" sldId="256"/>
            <ac:spMk id="7" creationId="{00000000-0000-0000-0000-000000000000}"/>
          </ac:spMkLst>
        </pc:spChg>
      </pc:sldChg>
      <pc:sldChg chg="modSp new del">
        <pc:chgData name="AVA EVENTOS E TECNOLOGIA" userId="b44ac983e2b2bee6" providerId="LiveId" clId="{C7F73D37-90C0-41CF-B9D1-3B4A039EEAE8}" dt="2025-04-09T20:45:18.007" v="854" actId="47"/>
        <pc:sldMkLst>
          <pc:docMk/>
          <pc:sldMk cId="1202932181" sldId="257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1202932181" sldId="257"/>
            <ac:spMk id="2" creationId="{456B37A0-36AA-4207-9A18-81B760500815}"/>
          </ac:spMkLst>
        </pc:spChg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1202932181" sldId="257"/>
            <ac:spMk id="3" creationId="{C4AB2DAF-E42A-4005-AA0F-FF44EC9A8FD5}"/>
          </ac:spMkLst>
        </pc:spChg>
      </pc:sldChg>
      <pc:sldChg chg="addSp delSp modSp del mod setBg">
        <pc:chgData name="AVA EVENTOS E TECNOLOGIA" userId="b44ac983e2b2bee6" providerId="LiveId" clId="{C7F73D37-90C0-41CF-B9D1-3B4A039EEAE8}" dt="2025-04-01T14:54:16.008" v="51" actId="47"/>
        <pc:sldMkLst>
          <pc:docMk/>
          <pc:sldMk cId="1654255301" sldId="257"/>
        </pc:sldMkLst>
        <pc:spChg chg="add del mod">
          <ac:chgData name="AVA EVENTOS E TECNOLOGIA" userId="b44ac983e2b2bee6" providerId="LiveId" clId="{C7F73D37-90C0-41CF-B9D1-3B4A039EEAE8}" dt="2025-04-01T14:51:24.383" v="41" actId="478"/>
          <ac:spMkLst>
            <pc:docMk/>
            <pc:sldMk cId="1654255301" sldId="257"/>
            <ac:spMk id="4" creationId="{39B26116-BDD9-4918-9B7F-BBF48E09F7CB}"/>
          </ac:spMkLst>
        </pc:spChg>
        <pc:spChg chg="add del mod">
          <ac:chgData name="AVA EVENTOS E TECNOLOGIA" userId="b44ac983e2b2bee6" providerId="LiveId" clId="{C7F73D37-90C0-41CF-B9D1-3B4A039EEAE8}" dt="2025-04-01T14:51:29.282" v="43" actId="478"/>
          <ac:spMkLst>
            <pc:docMk/>
            <pc:sldMk cId="1654255301" sldId="257"/>
            <ac:spMk id="6" creationId="{F8669475-0621-4BE1-BFE6-1399757D1F40}"/>
          </ac:spMkLst>
        </pc:spChg>
        <pc:spChg chg="del">
          <ac:chgData name="AVA EVENTOS E TECNOLOGIA" userId="b44ac983e2b2bee6" providerId="LiveId" clId="{C7F73D37-90C0-41CF-B9D1-3B4A039EEAE8}" dt="2025-04-01T14:51:27.039" v="42" actId="478"/>
          <ac:spMkLst>
            <pc:docMk/>
            <pc:sldMk cId="1654255301" sldId="257"/>
            <ac:spMk id="13" creationId="{00000000-0000-0000-0000-000000000000}"/>
          </ac:spMkLst>
        </pc:spChg>
        <pc:spChg chg="del">
          <ac:chgData name="AVA EVENTOS E TECNOLOGIA" userId="b44ac983e2b2bee6" providerId="LiveId" clId="{C7F73D37-90C0-41CF-B9D1-3B4A039EEAE8}" dt="2025-04-01T14:51:20.495" v="40" actId="478"/>
          <ac:spMkLst>
            <pc:docMk/>
            <pc:sldMk cId="1654255301" sldId="257"/>
            <ac:spMk id="14" creationId="{00000000-0000-0000-0000-000000000000}"/>
          </ac:spMkLst>
        </pc:spChg>
      </pc:sldChg>
      <pc:sldChg chg="addSp delSp modSp new mod ord">
        <pc:chgData name="AVA EVENTOS E TECNOLOGIA" userId="b44ac983e2b2bee6" providerId="LiveId" clId="{C7F73D37-90C0-41CF-B9D1-3B4A039EEAE8}" dt="2025-04-09T20:45:30.695" v="858" actId="20577"/>
        <pc:sldMkLst>
          <pc:docMk/>
          <pc:sldMk cId="1997832955" sldId="258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1997832955" sldId="258"/>
            <ac:spMk id="2" creationId="{F7E45C3B-FB35-4F50-8B80-6E6701ACC5B1}"/>
          </ac:spMkLst>
        </pc:spChg>
        <pc:spChg chg="add mod">
          <ac:chgData name="AVA EVENTOS E TECNOLOGIA" userId="b44ac983e2b2bee6" providerId="LiveId" clId="{C7F73D37-90C0-41CF-B9D1-3B4A039EEAE8}" dt="2025-04-09T20:37:38.593" v="608" actId="1076"/>
          <ac:spMkLst>
            <pc:docMk/>
            <pc:sldMk cId="1997832955" sldId="258"/>
            <ac:spMk id="3" creationId="{C40823E5-171A-485F-9278-124D1DC49A91}"/>
          </ac:spMkLst>
        </pc:spChg>
        <pc:spChg chg="add mod">
          <ac:chgData name="AVA EVENTOS E TECNOLOGIA" userId="b44ac983e2b2bee6" providerId="LiveId" clId="{C7F73D37-90C0-41CF-B9D1-3B4A039EEAE8}" dt="2025-04-09T20:45:30.695" v="858" actId="20577"/>
          <ac:spMkLst>
            <pc:docMk/>
            <pc:sldMk cId="1997832955" sldId="258"/>
            <ac:spMk id="4" creationId="{B60B6E4C-59A4-44B9-8C83-766680C18531}"/>
          </ac:spMkLst>
        </pc:spChg>
        <pc:spChg chg="add del mod">
          <ac:chgData name="AVA EVENTOS E TECNOLOGIA" userId="b44ac983e2b2bee6" providerId="LiveId" clId="{C7F73D37-90C0-41CF-B9D1-3B4A039EEAE8}" dt="2025-04-09T20:38:23.847" v="615"/>
          <ac:spMkLst>
            <pc:docMk/>
            <pc:sldMk cId="1997832955" sldId="258"/>
            <ac:spMk id="5" creationId="{FEE7C710-535D-4DF1-8860-8D5FBB8332D1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4010278615" sldId="258"/>
        </pc:sldMkLst>
      </pc:sldChg>
      <pc:sldChg chg="addSp delSp modSp new mod">
        <pc:chgData name="AVA EVENTOS E TECNOLOGIA" userId="b44ac983e2b2bee6" providerId="LiveId" clId="{C7F73D37-90C0-41CF-B9D1-3B4A039EEAE8}" dt="2025-04-09T20:40:12.623" v="687" actId="14100"/>
        <pc:sldMkLst>
          <pc:docMk/>
          <pc:sldMk cId="373784732" sldId="259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373784732" sldId="259"/>
            <ac:spMk id="2" creationId="{FDEA292C-CACE-4E5A-83E1-835AC7CA45AB}"/>
          </ac:spMkLst>
        </pc:spChg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373784732" sldId="259"/>
            <ac:spMk id="3" creationId="{7BD3A4FB-1B49-4496-AAA7-7E68B38E2BB3}"/>
          </ac:spMkLst>
        </pc:spChg>
        <pc:spChg chg="add del mod">
          <ac:chgData name="AVA EVENTOS E TECNOLOGIA" userId="b44ac983e2b2bee6" providerId="LiveId" clId="{C7F73D37-90C0-41CF-B9D1-3B4A039EEAE8}" dt="2025-04-09T20:39:59.301" v="684"/>
          <ac:spMkLst>
            <pc:docMk/>
            <pc:sldMk cId="373784732" sldId="259"/>
            <ac:spMk id="4" creationId="{39A0675B-5076-4F8A-B4F6-4BD945AB5CCC}"/>
          </ac:spMkLst>
        </pc:spChg>
        <pc:spChg chg="add mod">
          <ac:chgData name="AVA EVENTOS E TECNOLOGIA" userId="b44ac983e2b2bee6" providerId="LiveId" clId="{C7F73D37-90C0-41CF-B9D1-3B4A039EEAE8}" dt="2025-04-09T20:40:12.623" v="687" actId="14100"/>
          <ac:spMkLst>
            <pc:docMk/>
            <pc:sldMk cId="373784732" sldId="259"/>
            <ac:spMk id="5" creationId="{5A4ED1C9-1247-4553-B8AE-87301385BDCD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2853788422" sldId="259"/>
        </pc:sldMkLst>
      </pc:sldChg>
      <pc:sldChg chg="addSp modSp new mod">
        <pc:chgData name="AVA EVENTOS E TECNOLOGIA" userId="b44ac983e2b2bee6" providerId="LiveId" clId="{C7F73D37-90C0-41CF-B9D1-3B4A039EEAE8}" dt="2025-04-09T20:45:44.404" v="862" actId="20577"/>
        <pc:sldMkLst>
          <pc:docMk/>
          <pc:sldMk cId="434296622" sldId="260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434296622" sldId="260"/>
            <ac:spMk id="2" creationId="{4956411E-75BE-40AA-9A90-02A27DDC7DFD}"/>
          </ac:spMkLst>
        </pc:spChg>
        <pc:spChg chg="mod">
          <ac:chgData name="AVA EVENTOS E TECNOLOGIA" userId="b44ac983e2b2bee6" providerId="LiveId" clId="{C7F73D37-90C0-41CF-B9D1-3B4A039EEAE8}" dt="2025-04-09T20:40:27.069" v="698" actId="1076"/>
          <ac:spMkLst>
            <pc:docMk/>
            <pc:sldMk cId="434296622" sldId="260"/>
            <ac:spMk id="3" creationId="{083331A3-87D5-4AE1-8B40-85EA26A1519E}"/>
          </ac:spMkLst>
        </pc:spChg>
        <pc:spChg chg="add mod">
          <ac:chgData name="AVA EVENTOS E TECNOLOGIA" userId="b44ac983e2b2bee6" providerId="LiveId" clId="{C7F73D37-90C0-41CF-B9D1-3B4A039EEAE8}" dt="2025-04-09T20:45:44.404" v="862" actId="20577"/>
          <ac:spMkLst>
            <pc:docMk/>
            <pc:sldMk cId="434296622" sldId="260"/>
            <ac:spMk id="4" creationId="{7A32DFB3-74A7-4998-AD87-D0975BB024A6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4224509479" sldId="260"/>
        </pc:sldMkLst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132884364" sldId="261"/>
        </pc:sldMkLst>
      </pc:sldChg>
      <pc:sldChg chg="addSp modSp new mod">
        <pc:chgData name="AVA EVENTOS E TECNOLOGIA" userId="b44ac983e2b2bee6" providerId="LiveId" clId="{C7F73D37-90C0-41CF-B9D1-3B4A039EEAE8}" dt="2025-04-09T20:45:49.346" v="868" actId="20577"/>
        <pc:sldMkLst>
          <pc:docMk/>
          <pc:sldMk cId="2670713773" sldId="261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2670713773" sldId="261"/>
            <ac:spMk id="2" creationId="{426A45A8-8041-492E-B19B-59F0D7793F52}"/>
          </ac:spMkLst>
        </pc:spChg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2670713773" sldId="261"/>
            <ac:spMk id="3" creationId="{06B816A9-D09F-4C6D-98F3-B90CE7D45B01}"/>
          </ac:spMkLst>
        </pc:spChg>
        <pc:spChg chg="add mod">
          <ac:chgData name="AVA EVENTOS E TECNOLOGIA" userId="b44ac983e2b2bee6" providerId="LiveId" clId="{C7F73D37-90C0-41CF-B9D1-3B4A039EEAE8}" dt="2025-04-09T20:45:49.346" v="868" actId="20577"/>
          <ac:spMkLst>
            <pc:docMk/>
            <pc:sldMk cId="2670713773" sldId="261"/>
            <ac:spMk id="4" creationId="{8522F7C3-6FEC-46CD-AB14-DCED542E0E20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2224495804" sldId="262"/>
        </pc:sldMkLst>
      </pc:sldChg>
      <pc:sldChg chg="addSp modSp new mod">
        <pc:chgData name="AVA EVENTOS E TECNOLOGIA" userId="b44ac983e2b2bee6" providerId="LiveId" clId="{C7F73D37-90C0-41CF-B9D1-3B4A039EEAE8}" dt="2025-04-09T20:46:01.462" v="878" actId="20577"/>
        <pc:sldMkLst>
          <pc:docMk/>
          <pc:sldMk cId="3804204705" sldId="262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3804204705" sldId="262"/>
            <ac:spMk id="2" creationId="{6045E10A-FBA4-449C-97F1-6632CB488F10}"/>
          </ac:spMkLst>
        </pc:spChg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3804204705" sldId="262"/>
            <ac:spMk id="3" creationId="{0F938B9E-1391-406D-86DF-F13B917C2971}"/>
          </ac:spMkLst>
        </pc:spChg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3804204705" sldId="262"/>
            <ac:spMk id="4" creationId="{B183D35A-6447-46D4-9B4B-C834F873DC0C}"/>
          </ac:spMkLst>
        </pc:spChg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3804204705" sldId="262"/>
            <ac:spMk id="5" creationId="{9DB15B8C-79D3-41AA-9C52-419B4E57DFE7}"/>
          </ac:spMkLst>
        </pc:spChg>
        <pc:spChg chg="add mod">
          <ac:chgData name="AVA EVENTOS E TECNOLOGIA" userId="b44ac983e2b2bee6" providerId="LiveId" clId="{C7F73D37-90C0-41CF-B9D1-3B4A039EEAE8}" dt="2025-04-09T20:45:58.256" v="872" actId="20577"/>
          <ac:spMkLst>
            <pc:docMk/>
            <pc:sldMk cId="3804204705" sldId="262"/>
            <ac:spMk id="6" creationId="{DD02EADD-FF56-4E34-A682-B78687986E06}"/>
          </ac:spMkLst>
        </pc:spChg>
        <pc:spChg chg="add mod">
          <ac:chgData name="AVA EVENTOS E TECNOLOGIA" userId="b44ac983e2b2bee6" providerId="LiveId" clId="{C7F73D37-90C0-41CF-B9D1-3B4A039EEAE8}" dt="2025-04-09T20:46:01.462" v="878" actId="20577"/>
          <ac:spMkLst>
            <pc:docMk/>
            <pc:sldMk cId="3804204705" sldId="262"/>
            <ac:spMk id="7" creationId="{56D9D4FF-8F51-4D61-8E9F-26EE0F705CAB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1527004159" sldId="263"/>
        </pc:sldMkLst>
      </pc:sldChg>
      <pc:sldChg chg="addSp modSp new mod">
        <pc:chgData name="AVA EVENTOS E TECNOLOGIA" userId="b44ac983e2b2bee6" providerId="LiveId" clId="{C7F73D37-90C0-41CF-B9D1-3B4A039EEAE8}" dt="2025-04-09T20:46:19.795" v="901" actId="20577"/>
        <pc:sldMkLst>
          <pc:docMk/>
          <pc:sldMk cId="2381667088" sldId="263"/>
        </pc:sldMkLst>
        <pc:spChg chg="mod">
          <ac:chgData name="AVA EVENTOS E TECNOLOGIA" userId="b44ac983e2b2bee6" providerId="LiveId" clId="{C7F73D37-90C0-41CF-B9D1-3B4A039EEAE8}" dt="2025-04-09T11:17:10.237" v="497"/>
          <ac:spMkLst>
            <pc:docMk/>
            <pc:sldMk cId="2381667088" sldId="263"/>
            <ac:spMk id="2" creationId="{A4B29703-F984-429D-85C3-4C4FE39317CF}"/>
          </ac:spMkLst>
        </pc:spChg>
        <pc:spChg chg="add mod">
          <ac:chgData name="AVA EVENTOS E TECNOLOGIA" userId="b44ac983e2b2bee6" providerId="LiveId" clId="{C7F73D37-90C0-41CF-B9D1-3B4A039EEAE8}" dt="2025-04-09T20:46:08.378" v="890" actId="20577"/>
          <ac:spMkLst>
            <pc:docMk/>
            <pc:sldMk cId="2381667088" sldId="263"/>
            <ac:spMk id="3" creationId="{860017C8-929C-44FB-A1A6-FBB8BE90237D}"/>
          </ac:spMkLst>
        </pc:spChg>
        <pc:spChg chg="add mod">
          <ac:chgData name="AVA EVENTOS E TECNOLOGIA" userId="b44ac983e2b2bee6" providerId="LiveId" clId="{C7F73D37-90C0-41CF-B9D1-3B4A039EEAE8}" dt="2025-04-09T20:46:19.795" v="901" actId="20577"/>
          <ac:spMkLst>
            <pc:docMk/>
            <pc:sldMk cId="2381667088" sldId="263"/>
            <ac:spMk id="4" creationId="{0FDB3B84-6D56-4B12-B598-23A03DE1ABE4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1800380133" sldId="264"/>
        </pc:sldMkLst>
      </pc:sldChg>
      <pc:sldChg chg="addSp modSp new mod">
        <pc:chgData name="AVA EVENTOS E TECNOLOGIA" userId="b44ac983e2b2bee6" providerId="LiveId" clId="{C7F73D37-90C0-41CF-B9D1-3B4A039EEAE8}" dt="2025-04-09T20:53:28.974" v="1009" actId="2710"/>
        <pc:sldMkLst>
          <pc:docMk/>
          <pc:sldMk cId="2984143319" sldId="264"/>
        </pc:sldMkLst>
        <pc:spChg chg="mod">
          <ac:chgData name="AVA EVENTOS E TECNOLOGIA" userId="b44ac983e2b2bee6" providerId="LiveId" clId="{C7F73D37-90C0-41CF-B9D1-3B4A039EEAE8}" dt="2025-04-09T20:43:50.461" v="824" actId="1076"/>
          <ac:spMkLst>
            <pc:docMk/>
            <pc:sldMk cId="2984143319" sldId="264"/>
            <ac:spMk id="2" creationId="{7799A6CB-B258-4BF1-A199-B06CA099F172}"/>
          </ac:spMkLst>
        </pc:spChg>
        <pc:spChg chg="add mod">
          <ac:chgData name="AVA EVENTOS E TECNOLOGIA" userId="b44ac983e2b2bee6" providerId="LiveId" clId="{C7F73D37-90C0-41CF-B9D1-3B4A039EEAE8}" dt="2025-04-09T20:53:28.974" v="1009" actId="2710"/>
          <ac:spMkLst>
            <pc:docMk/>
            <pc:sldMk cId="2984143319" sldId="264"/>
            <ac:spMk id="3" creationId="{EC6036A8-B3F1-431C-A3FB-4D2170A8BB75}"/>
          </ac:spMkLst>
        </pc:spChg>
        <pc:spChg chg="add mod">
          <ac:chgData name="AVA EVENTOS E TECNOLOGIA" userId="b44ac983e2b2bee6" providerId="LiveId" clId="{C7F73D37-90C0-41CF-B9D1-3B4A039EEAE8}" dt="2025-04-09T20:52:31.012" v="1005" actId="1076"/>
          <ac:spMkLst>
            <pc:docMk/>
            <pc:sldMk cId="2984143319" sldId="264"/>
            <ac:spMk id="4" creationId="{AC254DE0-C073-468A-9E2D-159D652A9C61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3197023440" sldId="265"/>
        </pc:sldMkLst>
      </pc:sldChg>
      <pc:sldChg chg="addSp delSp modSp new mod">
        <pc:chgData name="AVA EVENTOS E TECNOLOGIA" userId="b44ac983e2b2bee6" providerId="LiveId" clId="{C7F73D37-90C0-41CF-B9D1-3B4A039EEAE8}" dt="2025-04-09T20:37:00.503" v="601" actId="1036"/>
        <pc:sldMkLst>
          <pc:docMk/>
          <pc:sldMk cId="3797155055" sldId="265"/>
        </pc:sldMkLst>
        <pc:spChg chg="del">
          <ac:chgData name="AVA EVENTOS E TECNOLOGIA" userId="b44ac983e2b2bee6" providerId="LiveId" clId="{C7F73D37-90C0-41CF-B9D1-3B4A039EEAE8}" dt="2025-04-09T20:35:45.677" v="556" actId="478"/>
          <ac:spMkLst>
            <pc:docMk/>
            <pc:sldMk cId="3797155055" sldId="265"/>
            <ac:spMk id="4" creationId="{14201BBF-F8F4-46FC-8E64-AFB3835E0761}"/>
          </ac:spMkLst>
        </pc:spChg>
        <pc:spChg chg="add mod">
          <ac:chgData name="AVA EVENTOS E TECNOLOGIA" userId="b44ac983e2b2bee6" providerId="LiveId" clId="{C7F73D37-90C0-41CF-B9D1-3B4A039EEAE8}" dt="2025-04-09T20:37:00.503" v="601" actId="1036"/>
          <ac:spMkLst>
            <pc:docMk/>
            <pc:sldMk cId="3797155055" sldId="265"/>
            <ac:spMk id="5" creationId="{15D55906-A5FB-4154-A1DA-8E13C14140FF}"/>
          </ac:spMkLst>
        </pc:spChg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3683544629" sldId="266"/>
        </pc:sldMkLst>
      </pc:sldChg>
      <pc:sldChg chg="del">
        <pc:chgData name="AVA EVENTOS E TECNOLOGIA" userId="b44ac983e2b2bee6" providerId="LiveId" clId="{C7F73D37-90C0-41CF-B9D1-3B4A039EEAE8}" dt="2025-04-01T14:54:16.008" v="51" actId="47"/>
        <pc:sldMkLst>
          <pc:docMk/>
          <pc:sldMk cId="1315647518" sldId="268"/>
        </pc:sldMkLst>
      </pc:sldChg>
      <pc:sldMasterChg chg="delSp modSp mod setBg addSldLayout delSldLayout modSldLayout sldLayoutOrd">
        <pc:chgData name="AVA EVENTOS E TECNOLOGIA" userId="b44ac983e2b2bee6" providerId="LiveId" clId="{C7F73D37-90C0-41CF-B9D1-3B4A039EEAE8}" dt="2025-04-09T20:55:28.697" v="1013"/>
        <pc:sldMasterMkLst>
          <pc:docMk/>
          <pc:sldMasterMk cId="2346251051" sldId="2147483648"/>
        </pc:sldMasterMkLst>
        <pc:spChg chg="mod">
          <ac:chgData name="AVA EVENTOS E TECNOLOGIA" userId="b44ac983e2b2bee6" providerId="LiveId" clId="{C7F73D37-90C0-41CF-B9D1-3B4A039EEAE8}" dt="2025-04-09T11:17:46.710" v="502" actId="207"/>
          <ac:spMkLst>
            <pc:docMk/>
            <pc:sldMasterMk cId="2346251051" sldId="2147483648"/>
            <ac:spMk id="2" creationId="{00000000-0000-0000-0000-000000000000}"/>
          </ac:spMkLst>
        </pc:spChg>
        <pc:spChg chg="mod">
          <ac:chgData name="AVA EVENTOS E TECNOLOGIA" userId="b44ac983e2b2bee6" providerId="LiveId" clId="{C7F73D37-90C0-41CF-B9D1-3B4A039EEAE8}" dt="2025-04-09T11:17:50.486" v="503" actId="207"/>
          <ac:spMkLst>
            <pc:docMk/>
            <pc:sldMasterMk cId="2346251051" sldId="2147483648"/>
            <ac:spMk id="3" creationId="{00000000-0000-0000-0000-000000000000}"/>
          </ac:spMkLst>
        </pc:spChg>
        <pc:picChg chg="del mod">
          <ac:chgData name="AVA EVENTOS E TECNOLOGIA" userId="b44ac983e2b2bee6" providerId="LiveId" clId="{C7F73D37-90C0-41CF-B9D1-3B4A039EEAE8}" dt="2025-04-09T11:17:18.491" v="499" actId="478"/>
          <ac:picMkLst>
            <pc:docMk/>
            <pc:sldMasterMk cId="2346251051" sldId="2147483648"/>
            <ac:picMk id="8" creationId="{81308944-50E7-1691-9BA3-34F330671476}"/>
          </ac:picMkLst>
        </pc:picChg>
        <pc:cxnChg chg="mod">
          <ac:chgData name="AVA EVENTOS E TECNOLOGIA" userId="b44ac983e2b2bee6" providerId="LiveId" clId="{C7F73D37-90C0-41CF-B9D1-3B4A039EEAE8}" dt="2025-04-09T11:17:57.786" v="504" actId="692"/>
          <ac:cxnSpMkLst>
            <pc:docMk/>
            <pc:sldMasterMk cId="2346251051" sldId="2147483648"/>
            <ac:cxnSpMk id="13" creationId="{00000000-0000-0000-0000-000000000000}"/>
          </ac:cxnSpMkLst>
        </pc:cxnChg>
        <pc:cxnChg chg="mod">
          <ac:chgData name="AVA EVENTOS E TECNOLOGIA" userId="b44ac983e2b2bee6" providerId="LiveId" clId="{C7F73D37-90C0-41CF-B9D1-3B4A039EEAE8}" dt="2025-04-09T11:17:57.786" v="504" actId="692"/>
          <ac:cxnSpMkLst>
            <pc:docMk/>
            <pc:sldMasterMk cId="2346251051" sldId="2147483648"/>
            <ac:cxnSpMk id="14" creationId="{00000000-0000-0000-0000-000000000000}"/>
          </ac:cxnSpMkLst>
        </pc:cxnChg>
        <pc:sldLayoutChg chg="addSp delSp modSp mod setBg">
          <pc:chgData name="AVA EVENTOS E TECNOLOGIA" userId="b44ac983e2b2bee6" providerId="LiveId" clId="{C7F73D37-90C0-41CF-B9D1-3B4A039EEAE8}" dt="2025-04-09T20:44:37.251" v="843" actId="478"/>
          <pc:sldLayoutMkLst>
            <pc:docMk/>
            <pc:sldMasterMk cId="2346251051" sldId="2147483648"/>
            <pc:sldLayoutMk cId="1659756515" sldId="2147483649"/>
          </pc:sldLayoutMkLst>
          <pc:spChg chg="del mod">
            <ac:chgData name="AVA EVENTOS E TECNOLOGIA" userId="b44ac983e2b2bee6" providerId="LiveId" clId="{C7F73D37-90C0-41CF-B9D1-3B4A039EEAE8}" dt="2025-04-01T14:58:53.766" v="110" actId="478"/>
            <ac:spMkLst>
              <pc:docMk/>
              <pc:sldMasterMk cId="2346251051" sldId="2147483648"/>
              <pc:sldLayoutMk cId="1659756515" sldId="2147483649"/>
              <ac:spMk id="2" creationId="{00000000-0000-0000-0000-000000000000}"/>
            </ac:spMkLst>
          </pc:spChg>
          <pc:spChg chg="add del mod">
            <ac:chgData name="AVA EVENTOS E TECNOLOGIA" userId="b44ac983e2b2bee6" providerId="LiveId" clId="{C7F73D37-90C0-41CF-B9D1-3B4A039EEAE8}" dt="2025-04-09T20:34:29.983" v="544"/>
            <ac:spMkLst>
              <pc:docMk/>
              <pc:sldMasterMk cId="2346251051" sldId="2147483648"/>
              <pc:sldLayoutMk cId="1659756515" sldId="2147483649"/>
              <ac:spMk id="2" creationId="{F94F8F00-76B0-4D81-A4BB-7507085ADBB3}"/>
            </ac:spMkLst>
          </pc:spChg>
          <pc:spChg chg="del mod">
            <ac:chgData name="AVA EVENTOS E TECNOLOGIA" userId="b44ac983e2b2bee6" providerId="LiveId" clId="{C7F73D37-90C0-41CF-B9D1-3B4A039EEAE8}" dt="2025-04-01T14:58:07.823" v="85" actId="478"/>
            <ac:spMkLst>
              <pc:docMk/>
              <pc:sldMasterMk cId="2346251051" sldId="2147483648"/>
              <pc:sldLayoutMk cId="1659756515" sldId="2147483649"/>
              <ac:spMk id="3" creationId="{00000000-0000-0000-0000-000000000000}"/>
            </ac:spMkLst>
          </pc:spChg>
          <pc:spChg chg="add del">
            <ac:chgData name="AVA EVENTOS E TECNOLOGIA" userId="b44ac983e2b2bee6" providerId="LiveId" clId="{C7F73D37-90C0-41CF-B9D1-3B4A039EEAE8}" dt="2025-04-09T20:34:41.367" v="545" actId="11529"/>
            <ac:spMkLst>
              <pc:docMk/>
              <pc:sldMasterMk cId="2346251051" sldId="2147483648"/>
              <pc:sldLayoutMk cId="1659756515" sldId="2147483649"/>
              <ac:spMk id="3" creationId="{D4A11CCB-5D31-4BEB-A754-AEF5583FD52C}"/>
            </ac:spMkLst>
          </pc:spChg>
          <pc:spChg chg="add del mod">
            <ac:chgData name="AVA EVENTOS E TECNOLOGIA" userId="b44ac983e2b2bee6" providerId="LiveId" clId="{C7F73D37-90C0-41CF-B9D1-3B4A039EEAE8}" dt="2025-04-09T20:34:27.524" v="542"/>
            <ac:spMkLst>
              <pc:docMk/>
              <pc:sldMasterMk cId="2346251051" sldId="2147483648"/>
              <pc:sldLayoutMk cId="1659756515" sldId="2147483649"/>
              <ac:spMk id="7" creationId="{106B3CAC-B00F-45A3-9070-199844F68A04}"/>
            </ac:spMkLst>
          </pc:spChg>
          <pc:spChg chg="add del">
            <ac:chgData name="AVA EVENTOS E TECNOLOGIA" userId="b44ac983e2b2bee6" providerId="LiveId" clId="{C7F73D37-90C0-41CF-B9D1-3B4A039EEAE8}" dt="2025-04-01T14:56:51.510" v="71" actId="11529"/>
            <ac:spMkLst>
              <pc:docMk/>
              <pc:sldMasterMk cId="2346251051" sldId="2147483648"/>
              <pc:sldLayoutMk cId="1659756515" sldId="2147483649"/>
              <ac:spMk id="7" creationId="{D16D2B21-76C5-4AA6-B27B-283F6B7DC1FE}"/>
            </ac:spMkLst>
          </pc:spChg>
          <pc:spChg chg="add mod">
            <ac:chgData name="AVA EVENTOS E TECNOLOGIA" userId="b44ac983e2b2bee6" providerId="LiveId" clId="{C7F73D37-90C0-41CF-B9D1-3B4A039EEAE8}" dt="2025-04-01T14:57:15.448" v="78" actId="14100"/>
            <ac:spMkLst>
              <pc:docMk/>
              <pc:sldMasterMk cId="2346251051" sldId="2147483648"/>
              <pc:sldLayoutMk cId="1659756515" sldId="2147483649"/>
              <ac:spMk id="8" creationId="{771D1DD1-4F06-4546-ABBB-B4F8D7ED2CFA}"/>
            </ac:spMkLst>
          </pc:spChg>
          <pc:spChg chg="add del mod">
            <ac:chgData name="AVA EVENTOS E TECNOLOGIA" userId="b44ac983e2b2bee6" providerId="LiveId" clId="{C7F73D37-90C0-41CF-B9D1-3B4A039EEAE8}" dt="2025-04-09T20:44:37.251" v="843" actId="478"/>
            <ac:spMkLst>
              <pc:docMk/>
              <pc:sldMasterMk cId="2346251051" sldId="2147483648"/>
              <pc:sldLayoutMk cId="1659756515" sldId="2147483649"/>
              <ac:spMk id="9" creationId="{698B8A0D-E1DE-45B7-BAFE-8D7A30B10307}"/>
            </ac:spMkLst>
          </pc:spChg>
          <pc:spChg chg="add del mod">
            <ac:chgData name="AVA EVENTOS E TECNOLOGIA" userId="b44ac983e2b2bee6" providerId="LiveId" clId="{C7F73D37-90C0-41CF-B9D1-3B4A039EEAE8}" dt="2025-04-09T20:34:44.758" v="546" actId="478"/>
            <ac:spMkLst>
              <pc:docMk/>
              <pc:sldMasterMk cId="2346251051" sldId="2147483648"/>
              <pc:sldLayoutMk cId="1659756515" sldId="2147483649"/>
              <ac:spMk id="10" creationId="{1C4C3E7E-6F56-4830-88F0-5B58404D48D1}"/>
            </ac:spMkLst>
          </pc:spChg>
          <pc:spChg chg="add del mod">
            <ac:chgData name="AVA EVENTOS E TECNOLOGIA" userId="b44ac983e2b2bee6" providerId="LiveId" clId="{C7F73D37-90C0-41CF-B9D1-3B4A039EEAE8}" dt="2025-04-09T20:36:27.719" v="590" actId="478"/>
            <ac:spMkLst>
              <pc:docMk/>
              <pc:sldMasterMk cId="2346251051" sldId="2147483648"/>
              <pc:sldLayoutMk cId="1659756515" sldId="2147483649"/>
              <ac:spMk id="11" creationId="{765E28F9-524C-4630-B2DD-7706555C1244}"/>
            </ac:spMkLst>
          </pc:spChg>
        </pc:sldLayoutChg>
        <pc:sldLayoutChg chg="addSp delSp modSp mod setBg">
          <pc:chgData name="AVA EVENTOS E TECNOLOGIA" userId="b44ac983e2b2bee6" providerId="LiveId" clId="{C7F73D37-90C0-41CF-B9D1-3B4A039EEAE8}" dt="2025-04-09T20:44:42.572" v="845" actId="478"/>
          <pc:sldLayoutMkLst>
            <pc:docMk/>
            <pc:sldMasterMk cId="2346251051" sldId="2147483648"/>
            <pc:sldLayoutMk cId="3786876825" sldId="2147483650"/>
          </pc:sldLayoutMkLst>
          <pc:spChg chg="del">
            <ac:chgData name="AVA EVENTOS E TECNOLOGIA" userId="b44ac983e2b2bee6" providerId="LiveId" clId="{C7F73D37-90C0-41CF-B9D1-3B4A039EEAE8}" dt="2025-04-01T14:59:27.190" v="144" actId="478"/>
            <ac:spMkLst>
              <pc:docMk/>
              <pc:sldMasterMk cId="2346251051" sldId="2147483648"/>
              <pc:sldLayoutMk cId="3786876825" sldId="2147483650"/>
              <ac:spMk id="2" creationId="{00000000-0000-0000-0000-000000000000}"/>
            </ac:spMkLst>
          </pc:spChg>
          <pc:spChg chg="del">
            <ac:chgData name="AVA EVENTOS E TECNOLOGIA" userId="b44ac983e2b2bee6" providerId="LiveId" clId="{C7F73D37-90C0-41CF-B9D1-3B4A039EEAE8}" dt="2025-04-01T14:59:25.045" v="143" actId="478"/>
            <ac:spMkLst>
              <pc:docMk/>
              <pc:sldMasterMk cId="2346251051" sldId="2147483648"/>
              <pc:sldLayoutMk cId="3786876825" sldId="2147483650"/>
              <ac:spMk id="3" creationId="{00000000-0000-0000-0000-000000000000}"/>
            </ac:spMkLst>
          </pc:spChg>
          <pc:spChg chg="add del mod">
            <ac:chgData name="AVA EVENTOS E TECNOLOGIA" userId="b44ac983e2b2bee6" providerId="LiveId" clId="{C7F73D37-90C0-41CF-B9D1-3B4A039EEAE8}" dt="2025-04-09T20:44:42.572" v="845" actId="478"/>
            <ac:spMkLst>
              <pc:docMk/>
              <pc:sldMasterMk cId="2346251051" sldId="2147483648"/>
              <pc:sldLayoutMk cId="3786876825" sldId="2147483650"/>
              <ac:spMk id="7" creationId="{F4BECDEF-F196-42A1-9371-1CA81E675025}"/>
            </ac:spMkLst>
          </pc:spChg>
          <pc:spChg chg="add del mod">
            <ac:chgData name="AVA EVENTOS E TECNOLOGIA" userId="b44ac983e2b2bee6" providerId="LiveId" clId="{C7F73D37-90C0-41CF-B9D1-3B4A039EEAE8}" dt="2025-04-09T20:44:41.386" v="844" actId="478"/>
            <ac:spMkLst>
              <pc:docMk/>
              <pc:sldMasterMk cId="2346251051" sldId="2147483648"/>
              <pc:sldLayoutMk cId="3786876825" sldId="2147483650"/>
              <ac:spMk id="8" creationId="{5085FFC5-DAC3-4FE5-BB89-536152506AEE}"/>
            </ac:spMkLst>
          </pc:spChg>
        </pc:sldLayoutChg>
        <pc:sldLayoutChg chg="addSp delSp modSp mod setBg">
          <pc:chgData name="AVA EVENTOS E TECNOLOGIA" userId="b44ac983e2b2bee6" providerId="LiveId" clId="{C7F73D37-90C0-41CF-B9D1-3B4A039EEAE8}" dt="2025-04-09T20:44:45.452" v="846" actId="478"/>
          <pc:sldLayoutMkLst>
            <pc:docMk/>
            <pc:sldMasterMk cId="2346251051" sldId="2147483648"/>
            <pc:sldLayoutMk cId="3602678805" sldId="2147483651"/>
          </pc:sldLayoutMkLst>
          <pc:spChg chg="add del mod">
            <ac:chgData name="AVA EVENTOS E TECNOLOGIA" userId="b44ac983e2b2bee6" providerId="LiveId" clId="{C7F73D37-90C0-41CF-B9D1-3B4A039EEAE8}" dt="2025-04-09T20:29:05.989" v="506"/>
            <ac:spMkLst>
              <pc:docMk/>
              <pc:sldMasterMk cId="2346251051" sldId="2147483648"/>
              <pc:sldLayoutMk cId="3602678805" sldId="2147483651"/>
              <ac:spMk id="2" creationId="{CCE1678F-C48E-4D1B-8A1F-97D914DADEFD}"/>
            </ac:spMkLst>
          </pc:spChg>
          <pc:spChg chg="add del mod">
            <ac:chgData name="AVA EVENTOS E TECNOLOGIA" userId="b44ac983e2b2bee6" providerId="LiveId" clId="{C7F73D37-90C0-41CF-B9D1-3B4A039EEAE8}" dt="2025-04-09T20:44:45.452" v="846" actId="478"/>
            <ac:spMkLst>
              <pc:docMk/>
              <pc:sldMasterMk cId="2346251051" sldId="2147483648"/>
              <pc:sldLayoutMk cId="3602678805" sldId="2147483651"/>
              <ac:spMk id="7" creationId="{54E21DE7-FE64-4FF5-A555-9FDE7EA659E4}"/>
            </ac:spMkLst>
          </pc:spChg>
          <pc:spChg chg="add mod">
            <ac:chgData name="AVA EVENTOS E TECNOLOGIA" userId="b44ac983e2b2bee6" providerId="LiveId" clId="{C7F73D37-90C0-41CF-B9D1-3B4A039EEAE8}" dt="2025-04-01T15:05:44.485" v="200" actId="1076"/>
            <ac:spMkLst>
              <pc:docMk/>
              <pc:sldMasterMk cId="2346251051" sldId="2147483648"/>
              <pc:sldLayoutMk cId="3602678805" sldId="2147483651"/>
              <ac:spMk id="8" creationId="{06DCF3AD-402B-4A7C-BBAD-5230902E9D61}"/>
            </ac:spMkLst>
          </pc:spChg>
        </pc:sldLayoutChg>
        <pc:sldLayoutChg chg="del setBg">
          <pc:chgData name="AVA EVENTOS E TECNOLOGIA" userId="b44ac983e2b2bee6" providerId="LiveId" clId="{C7F73D37-90C0-41CF-B9D1-3B4A039EEAE8}" dt="2025-04-01T15:06:46.926" v="224" actId="2696"/>
          <pc:sldLayoutMkLst>
            <pc:docMk/>
            <pc:sldMasterMk cId="2346251051" sldId="2147483648"/>
            <pc:sldLayoutMk cId="3527791066" sldId="2147483652"/>
          </pc:sldLayoutMkLst>
        </pc:sldLayoutChg>
        <pc:sldLayoutChg chg="del">
          <pc:chgData name="AVA EVENTOS E TECNOLOGIA" userId="b44ac983e2b2bee6" providerId="LiveId" clId="{C7F73D37-90C0-41CF-B9D1-3B4A039EEAE8}" dt="2025-04-01T15:06:47.977" v="225" actId="2696"/>
          <pc:sldLayoutMkLst>
            <pc:docMk/>
            <pc:sldMasterMk cId="2346251051" sldId="2147483648"/>
            <pc:sldLayoutMk cId="3971016106" sldId="2147483653"/>
          </pc:sldLayoutMkLst>
        </pc:sldLayoutChg>
        <pc:sldLayoutChg chg="del setBg">
          <pc:chgData name="AVA EVENTOS E TECNOLOGIA" userId="b44ac983e2b2bee6" providerId="LiveId" clId="{C7F73D37-90C0-41CF-B9D1-3B4A039EEAE8}" dt="2025-04-01T15:09:18.279" v="283" actId="2696"/>
          <pc:sldLayoutMkLst>
            <pc:docMk/>
            <pc:sldMasterMk cId="2346251051" sldId="2147483648"/>
            <pc:sldLayoutMk cId="1758111529" sldId="2147483654"/>
          </pc:sldLayoutMkLst>
        </pc:sldLayoutChg>
        <pc:sldLayoutChg chg="del">
          <pc:chgData name="AVA EVENTOS E TECNOLOGIA" userId="b44ac983e2b2bee6" providerId="LiveId" clId="{C7F73D37-90C0-41CF-B9D1-3B4A039EEAE8}" dt="2025-04-01T15:09:18.283" v="284" actId="2696"/>
          <pc:sldLayoutMkLst>
            <pc:docMk/>
            <pc:sldMasterMk cId="2346251051" sldId="2147483648"/>
            <pc:sldLayoutMk cId="302416926" sldId="2147483655"/>
          </pc:sldLayoutMkLst>
        </pc:sldLayoutChg>
        <pc:sldLayoutChg chg="del">
          <pc:chgData name="AVA EVENTOS E TECNOLOGIA" userId="b44ac983e2b2bee6" providerId="LiveId" clId="{C7F73D37-90C0-41CF-B9D1-3B4A039EEAE8}" dt="2025-04-01T15:09:18.291" v="285" actId="2696"/>
          <pc:sldLayoutMkLst>
            <pc:docMk/>
            <pc:sldMasterMk cId="2346251051" sldId="2147483648"/>
            <pc:sldLayoutMk cId="3769764688" sldId="2147483656"/>
          </pc:sldLayoutMkLst>
        </pc:sldLayoutChg>
        <pc:sldLayoutChg chg="del">
          <pc:chgData name="AVA EVENTOS E TECNOLOGIA" userId="b44ac983e2b2bee6" providerId="LiveId" clId="{C7F73D37-90C0-41CF-B9D1-3B4A039EEAE8}" dt="2025-04-01T15:09:18.296" v="286" actId="2696"/>
          <pc:sldLayoutMkLst>
            <pc:docMk/>
            <pc:sldMasterMk cId="2346251051" sldId="2147483648"/>
            <pc:sldLayoutMk cId="769637093" sldId="2147483657"/>
          </pc:sldLayoutMkLst>
        </pc:sldLayoutChg>
        <pc:sldLayoutChg chg="del">
          <pc:chgData name="AVA EVENTOS E TECNOLOGIA" userId="b44ac983e2b2bee6" providerId="LiveId" clId="{C7F73D37-90C0-41CF-B9D1-3B4A039EEAE8}" dt="2025-04-01T15:09:18.301" v="287" actId="2696"/>
          <pc:sldLayoutMkLst>
            <pc:docMk/>
            <pc:sldMasterMk cId="2346251051" sldId="2147483648"/>
            <pc:sldLayoutMk cId="2012076707" sldId="2147483658"/>
          </pc:sldLayoutMkLst>
        </pc:sldLayoutChg>
        <pc:sldLayoutChg chg="del">
          <pc:chgData name="AVA EVENTOS E TECNOLOGIA" userId="b44ac983e2b2bee6" providerId="LiveId" clId="{C7F73D37-90C0-41CF-B9D1-3B4A039EEAE8}" dt="2025-04-01T15:09:18.308" v="288" actId="2696"/>
          <pc:sldLayoutMkLst>
            <pc:docMk/>
            <pc:sldMasterMk cId="2346251051" sldId="2147483648"/>
            <pc:sldLayoutMk cId="445927127" sldId="2147483659"/>
          </pc:sldLayoutMkLst>
        </pc:sldLayoutChg>
        <pc:sldLayoutChg chg="addSp delSp modSp mod ord setBg">
          <pc:chgData name="AVA EVENTOS E TECNOLOGIA" userId="b44ac983e2b2bee6" providerId="LiveId" clId="{C7F73D37-90C0-41CF-B9D1-3B4A039EEAE8}" dt="2025-04-09T20:32:34.117" v="517" actId="478"/>
          <pc:sldLayoutMkLst>
            <pc:docMk/>
            <pc:sldMasterMk cId="2346251051" sldId="2147483648"/>
            <pc:sldLayoutMk cId="2673943605" sldId="2147483660"/>
          </pc:sldLayoutMkLst>
          <pc:spChg chg="mod">
            <ac:chgData name="AVA EVENTOS E TECNOLOGIA" userId="b44ac983e2b2bee6" providerId="LiveId" clId="{C7F73D37-90C0-41CF-B9D1-3B4A039EEAE8}" dt="2025-04-01T14:55:49.625" v="64" actId="207"/>
            <ac:spMkLst>
              <pc:docMk/>
              <pc:sldMasterMk cId="2346251051" sldId="2147483648"/>
              <pc:sldLayoutMk cId="2673943605" sldId="2147483660"/>
              <ac:spMk id="2" creationId="{00000000-0000-0000-0000-000000000000}"/>
            </ac:spMkLst>
          </pc:spChg>
          <pc:spChg chg="mod">
            <ac:chgData name="AVA EVENTOS E TECNOLOGIA" userId="b44ac983e2b2bee6" providerId="LiveId" clId="{C7F73D37-90C0-41CF-B9D1-3B4A039EEAE8}" dt="2025-04-01T14:55:51.894" v="65" actId="207"/>
            <ac:spMkLst>
              <pc:docMk/>
              <pc:sldMasterMk cId="2346251051" sldId="2147483648"/>
              <pc:sldLayoutMk cId="2673943605" sldId="2147483660"/>
              <ac:spMk id="3" creationId="{00000000-0000-0000-0000-000000000000}"/>
            </ac:spMkLst>
          </pc:spChg>
          <pc:spChg chg="add del">
            <ac:chgData name="AVA EVENTOS E TECNOLOGIA" userId="b44ac983e2b2bee6" providerId="LiveId" clId="{C7F73D37-90C0-41CF-B9D1-3B4A039EEAE8}" dt="2025-04-09T20:31:48.705" v="514" actId="11529"/>
            <ac:spMkLst>
              <pc:docMk/>
              <pc:sldMasterMk cId="2346251051" sldId="2147483648"/>
              <pc:sldLayoutMk cId="2673943605" sldId="2147483660"/>
              <ac:spMk id="4" creationId="{0FFA6FE0-A9F2-48D0-AF3B-F40B1DDAB69B}"/>
            </ac:spMkLst>
          </pc:spChg>
          <pc:spChg chg="add del mod">
            <ac:chgData name="AVA EVENTOS E TECNOLOGIA" userId="b44ac983e2b2bee6" providerId="LiveId" clId="{C7F73D37-90C0-41CF-B9D1-3B4A039EEAE8}" dt="2025-04-09T20:32:34.117" v="517" actId="478"/>
            <ac:spMkLst>
              <pc:docMk/>
              <pc:sldMasterMk cId="2346251051" sldId="2147483648"/>
              <pc:sldLayoutMk cId="2673943605" sldId="2147483660"/>
              <ac:spMk id="5" creationId="{E4768F84-7F76-4C1C-A45B-9734AC57A339}"/>
            </ac:spMkLst>
          </pc:spChg>
        </pc:sldLayoutChg>
        <pc:sldLayoutChg chg="addSp delSp modSp add mod setBg">
          <pc:chgData name="AVA EVENTOS E TECNOLOGIA" userId="b44ac983e2b2bee6" providerId="LiveId" clId="{C7F73D37-90C0-41CF-B9D1-3B4A039EEAE8}" dt="2025-04-09T20:44:48.970" v="847" actId="478"/>
          <pc:sldLayoutMkLst>
            <pc:docMk/>
            <pc:sldMasterMk cId="2346251051" sldId="2147483648"/>
            <pc:sldLayoutMk cId="3857751796" sldId="2147483661"/>
          </pc:sldLayoutMkLst>
          <pc:spChg chg="add del">
            <ac:chgData name="AVA EVENTOS E TECNOLOGIA" userId="b44ac983e2b2bee6" providerId="LiveId" clId="{C7F73D37-90C0-41CF-B9D1-3B4A039EEAE8}" dt="2025-04-01T15:08:14.677" v="270" actId="11529"/>
            <ac:spMkLst>
              <pc:docMk/>
              <pc:sldMasterMk cId="2346251051" sldId="2147483648"/>
              <pc:sldLayoutMk cId="3857751796" sldId="2147483661"/>
              <ac:spMk id="2" creationId="{81FF9572-E995-4022-A632-9EEDE0A2DCC2}"/>
            </ac:spMkLst>
          </pc:spChg>
          <pc:spChg chg="add mod">
            <ac:chgData name="AVA EVENTOS E TECNOLOGIA" userId="b44ac983e2b2bee6" providerId="LiveId" clId="{C7F73D37-90C0-41CF-B9D1-3B4A039EEAE8}" dt="2025-04-01T15:08:24.428" v="271" actId="14100"/>
            <ac:spMkLst>
              <pc:docMk/>
              <pc:sldMasterMk cId="2346251051" sldId="2147483648"/>
              <pc:sldLayoutMk cId="3857751796" sldId="2147483661"/>
              <ac:spMk id="3" creationId="{3F7CE458-B688-423E-B085-1359B3190806}"/>
            </ac:spMkLst>
          </pc:spChg>
          <pc:spChg chg="del mod">
            <ac:chgData name="AVA EVENTOS E TECNOLOGIA" userId="b44ac983e2b2bee6" providerId="LiveId" clId="{C7F73D37-90C0-41CF-B9D1-3B4A039EEAE8}" dt="2025-04-09T20:44:48.970" v="847" actId="478"/>
            <ac:spMkLst>
              <pc:docMk/>
              <pc:sldMasterMk cId="2346251051" sldId="2147483648"/>
              <pc:sldLayoutMk cId="3857751796" sldId="2147483661"/>
              <ac:spMk id="7" creationId="{54E21DE7-FE64-4FF5-A555-9FDE7EA659E4}"/>
            </ac:spMkLst>
          </pc:spChg>
          <pc:spChg chg="del">
            <ac:chgData name="AVA EVENTOS E TECNOLOGIA" userId="b44ac983e2b2bee6" providerId="LiveId" clId="{C7F73D37-90C0-41CF-B9D1-3B4A039EEAE8}" dt="2025-04-01T15:07:41.513" v="256" actId="478"/>
            <ac:spMkLst>
              <pc:docMk/>
              <pc:sldMasterMk cId="2346251051" sldId="2147483648"/>
              <pc:sldLayoutMk cId="3857751796" sldId="2147483661"/>
              <ac:spMk id="8" creationId="{06DCF3AD-402B-4A7C-BBAD-5230902E9D61}"/>
            </ac:spMkLst>
          </pc:spChg>
        </pc:sldLayoutChg>
        <pc:sldLayoutChg chg="addSp delSp modSp add mod setBg">
          <pc:chgData name="AVA EVENTOS E TECNOLOGIA" userId="b44ac983e2b2bee6" providerId="LiveId" clId="{C7F73D37-90C0-41CF-B9D1-3B4A039EEAE8}" dt="2025-04-09T20:44:52.269" v="848" actId="478"/>
          <pc:sldLayoutMkLst>
            <pc:docMk/>
            <pc:sldMasterMk cId="2346251051" sldId="2147483648"/>
            <pc:sldLayoutMk cId="4197068088" sldId="2147483662"/>
          </pc:sldLayoutMkLst>
          <pc:spChg chg="add del">
            <ac:chgData name="AVA EVENTOS E TECNOLOGIA" userId="b44ac983e2b2bee6" providerId="LiveId" clId="{C7F73D37-90C0-41CF-B9D1-3B4A039EEAE8}" dt="2025-04-01T15:09:07.613" v="281" actId="11529"/>
            <ac:spMkLst>
              <pc:docMk/>
              <pc:sldMasterMk cId="2346251051" sldId="2147483648"/>
              <pc:sldLayoutMk cId="4197068088" sldId="2147483662"/>
              <ac:spMk id="2" creationId="{3FAAEC40-871D-47EE-91B9-057801EBF390}"/>
            </ac:spMkLst>
          </pc:spChg>
          <pc:spChg chg="del">
            <ac:chgData name="AVA EVENTOS E TECNOLOGIA" userId="b44ac983e2b2bee6" providerId="LiveId" clId="{C7F73D37-90C0-41CF-B9D1-3B4A039EEAE8}" dt="2025-04-01T15:08:55.604" v="280" actId="478"/>
            <ac:spMkLst>
              <pc:docMk/>
              <pc:sldMasterMk cId="2346251051" sldId="2147483648"/>
              <pc:sldLayoutMk cId="4197068088" sldId="2147483662"/>
              <ac:spMk id="3" creationId="{3F7CE458-B688-423E-B085-1359B3190806}"/>
            </ac:spMkLst>
          </pc:spChg>
          <pc:spChg chg="del mod">
            <ac:chgData name="AVA EVENTOS E TECNOLOGIA" userId="b44ac983e2b2bee6" providerId="LiveId" clId="{C7F73D37-90C0-41CF-B9D1-3B4A039EEAE8}" dt="2025-04-09T20:44:52.269" v="848" actId="478"/>
            <ac:spMkLst>
              <pc:docMk/>
              <pc:sldMasterMk cId="2346251051" sldId="2147483648"/>
              <pc:sldLayoutMk cId="4197068088" sldId="2147483662"/>
              <ac:spMk id="7" creationId="{54E21DE7-FE64-4FF5-A555-9FDE7EA659E4}"/>
            </ac:spMkLst>
          </pc:spChg>
          <pc:spChg chg="add mod">
            <ac:chgData name="AVA EVENTOS E TECNOLOGIA" userId="b44ac983e2b2bee6" providerId="LiveId" clId="{C7F73D37-90C0-41CF-B9D1-3B4A039EEAE8}" dt="2025-04-01T15:09:09.981" v="282" actId="14100"/>
            <ac:spMkLst>
              <pc:docMk/>
              <pc:sldMasterMk cId="2346251051" sldId="2147483648"/>
              <pc:sldLayoutMk cId="4197068088" sldId="2147483662"/>
              <ac:spMk id="8" creationId="{87B2DC1E-9E80-4DCE-98E1-D3CEAC17EB48}"/>
            </ac:spMkLst>
          </pc:spChg>
        </pc:sldLayoutChg>
        <pc:sldLayoutChg chg="addSp delSp modSp add mod setBg">
          <pc:chgData name="AVA EVENTOS E TECNOLOGIA" userId="b44ac983e2b2bee6" providerId="LiveId" clId="{C7F73D37-90C0-41CF-B9D1-3B4A039EEAE8}" dt="2025-04-09T20:44:56.298" v="850" actId="478"/>
          <pc:sldLayoutMkLst>
            <pc:docMk/>
            <pc:sldMasterMk cId="2346251051" sldId="2147483648"/>
            <pc:sldLayoutMk cId="1500638482" sldId="2147483663"/>
          </pc:sldLayoutMkLst>
          <pc:spChg chg="del mod">
            <ac:chgData name="AVA EVENTOS E TECNOLOGIA" userId="b44ac983e2b2bee6" providerId="LiveId" clId="{C7F73D37-90C0-41CF-B9D1-3B4A039EEAE8}" dt="2025-04-09T20:44:54.460" v="849" actId="478"/>
            <ac:spMkLst>
              <pc:docMk/>
              <pc:sldMasterMk cId="2346251051" sldId="2147483648"/>
              <pc:sldLayoutMk cId="1500638482" sldId="2147483663"/>
              <ac:spMk id="7" creationId="{54E21DE7-FE64-4FF5-A555-9FDE7EA659E4}"/>
            </ac:spMkLst>
          </pc:spChg>
          <pc:spChg chg="del">
            <ac:chgData name="AVA EVENTOS E TECNOLOGIA" userId="b44ac983e2b2bee6" providerId="LiveId" clId="{C7F73D37-90C0-41CF-B9D1-3B4A039EEAE8}" dt="2025-04-01T15:09:56.342" v="310" actId="478"/>
            <ac:spMkLst>
              <pc:docMk/>
              <pc:sldMasterMk cId="2346251051" sldId="2147483648"/>
              <pc:sldLayoutMk cId="1500638482" sldId="2147483663"/>
              <ac:spMk id="8" creationId="{87B2DC1E-9E80-4DCE-98E1-D3CEAC17EB48}"/>
            </ac:spMkLst>
          </pc:spChg>
          <pc:spChg chg="add del mod">
            <ac:chgData name="AVA EVENTOS E TECNOLOGIA" userId="b44ac983e2b2bee6" providerId="LiveId" clId="{C7F73D37-90C0-41CF-B9D1-3B4A039EEAE8}" dt="2025-04-09T20:44:56.298" v="850" actId="478"/>
            <ac:spMkLst>
              <pc:docMk/>
              <pc:sldMasterMk cId="2346251051" sldId="2147483648"/>
              <pc:sldLayoutMk cId="1500638482" sldId="2147483663"/>
              <ac:spMk id="9" creationId="{4FEE8DA9-E266-4A67-B53A-0D6DA3743BB8}"/>
            </ac:spMkLst>
          </pc:spChg>
          <pc:spChg chg="add mod">
            <ac:chgData name="AVA EVENTOS E TECNOLOGIA" userId="b44ac983e2b2bee6" providerId="LiveId" clId="{C7F73D37-90C0-41CF-B9D1-3B4A039EEAE8}" dt="2025-04-01T15:13:19.060" v="369" actId="14100"/>
            <ac:spMkLst>
              <pc:docMk/>
              <pc:sldMasterMk cId="2346251051" sldId="2147483648"/>
              <pc:sldLayoutMk cId="1500638482" sldId="2147483663"/>
              <ac:spMk id="10" creationId="{73D366CA-3961-422C-ADDE-071D0A31A57E}"/>
            </ac:spMkLst>
          </pc:spChg>
          <pc:spChg chg="add mod">
            <ac:chgData name="AVA EVENTOS E TECNOLOGIA" userId="b44ac983e2b2bee6" providerId="LiveId" clId="{C7F73D37-90C0-41CF-B9D1-3B4A039EEAE8}" dt="2025-04-01T15:13:46.596" v="382" actId="14100"/>
            <ac:spMkLst>
              <pc:docMk/>
              <pc:sldMasterMk cId="2346251051" sldId="2147483648"/>
              <pc:sldLayoutMk cId="1500638482" sldId="2147483663"/>
              <ac:spMk id="11" creationId="{64E393F6-31C4-4BD6-96AC-8502515CF7A3}"/>
            </ac:spMkLst>
          </pc:spChg>
          <pc:spChg chg="add mod">
            <ac:chgData name="AVA EVENTOS E TECNOLOGIA" userId="b44ac983e2b2bee6" providerId="LiveId" clId="{C7F73D37-90C0-41CF-B9D1-3B4A039EEAE8}" dt="2025-04-01T15:14:00.797" v="390" actId="14100"/>
            <ac:spMkLst>
              <pc:docMk/>
              <pc:sldMasterMk cId="2346251051" sldId="2147483648"/>
              <pc:sldLayoutMk cId="1500638482" sldId="2147483663"/>
              <ac:spMk id="12" creationId="{88C794D8-549C-4193-A0BC-CF9378B980D3}"/>
            </ac:spMkLst>
          </pc:spChg>
        </pc:sldLayoutChg>
        <pc:sldLayoutChg chg="addSp delSp modSp add mod ord setBg">
          <pc:chgData name="AVA EVENTOS E TECNOLOGIA" userId="b44ac983e2b2bee6" providerId="LiveId" clId="{C7F73D37-90C0-41CF-B9D1-3B4A039EEAE8}" dt="2025-04-09T20:49:02.552" v="913"/>
          <pc:sldLayoutMkLst>
            <pc:docMk/>
            <pc:sldMasterMk cId="2346251051" sldId="2147483648"/>
            <pc:sldLayoutMk cId="759000643" sldId="2147483664"/>
          </pc:sldLayoutMkLst>
          <pc:spChg chg="del">
            <ac:chgData name="AVA EVENTOS E TECNOLOGIA" userId="b44ac983e2b2bee6" providerId="LiveId" clId="{C7F73D37-90C0-41CF-B9D1-3B4A039EEAE8}" dt="2025-04-01T15:15:19.192" v="399" actId="478"/>
            <ac:spMkLst>
              <pc:docMk/>
              <pc:sldMasterMk cId="2346251051" sldId="2147483648"/>
              <pc:sldLayoutMk cId="759000643" sldId="2147483664"/>
              <ac:spMk id="3" creationId="{3F7CE458-B688-423E-B085-1359B3190806}"/>
            </ac:spMkLst>
          </pc:spChg>
          <pc:spChg chg="del">
            <ac:chgData name="AVA EVENTOS E TECNOLOGIA" userId="b44ac983e2b2bee6" providerId="LiveId" clId="{C7F73D37-90C0-41CF-B9D1-3B4A039EEAE8}" dt="2025-04-01T15:15:20.416" v="400" actId="478"/>
            <ac:spMkLst>
              <pc:docMk/>
              <pc:sldMasterMk cId="2346251051" sldId="2147483648"/>
              <pc:sldLayoutMk cId="759000643" sldId="2147483664"/>
              <ac:spMk id="7" creationId="{54E21DE7-FE64-4FF5-A555-9FDE7EA659E4}"/>
            </ac:spMkLst>
          </pc:spChg>
          <pc:spChg chg="add del mod">
            <ac:chgData name="AVA EVENTOS E TECNOLOGIA" userId="b44ac983e2b2bee6" providerId="LiveId" clId="{C7F73D37-90C0-41CF-B9D1-3B4A039EEAE8}" dt="2025-04-09T20:44:59.816" v="851" actId="478"/>
            <ac:spMkLst>
              <pc:docMk/>
              <pc:sldMasterMk cId="2346251051" sldId="2147483648"/>
              <pc:sldLayoutMk cId="759000643" sldId="2147483664"/>
              <ac:spMk id="8" creationId="{9AB744B0-5C52-43C8-966A-A97CEF1679FC}"/>
            </ac:spMkLst>
          </pc:spChg>
          <pc:spChg chg="add del">
            <ac:chgData name="AVA EVENTOS E TECNOLOGIA" userId="b44ac983e2b2bee6" providerId="LiveId" clId="{C7F73D37-90C0-41CF-B9D1-3B4A039EEAE8}" dt="2025-04-01T15:17:14.617" v="463" actId="478"/>
            <ac:spMkLst>
              <pc:docMk/>
              <pc:sldMasterMk cId="2346251051" sldId="2147483648"/>
              <pc:sldLayoutMk cId="759000643" sldId="2147483664"/>
              <ac:spMk id="9" creationId="{E5450DDB-3E5B-42C7-9896-E32AB1EBCFB9}"/>
            </ac:spMkLst>
          </pc:spChg>
          <pc:spChg chg="add del mod">
            <ac:chgData name="AVA EVENTOS E TECNOLOGIA" userId="b44ac983e2b2bee6" providerId="LiveId" clId="{C7F73D37-90C0-41CF-B9D1-3B4A039EEAE8}" dt="2025-04-09T20:45:01.145" v="852" actId="478"/>
            <ac:spMkLst>
              <pc:docMk/>
              <pc:sldMasterMk cId="2346251051" sldId="2147483648"/>
              <pc:sldLayoutMk cId="759000643" sldId="2147483664"/>
              <ac:spMk id="10" creationId="{07E9E5AA-B71B-4CFF-AA24-53FE99F02FEB}"/>
            </ac:spMkLst>
          </pc:spChg>
        </pc:sldLayoutChg>
        <pc:sldLayoutChg chg="addSp delSp modSp add mod setBg">
          <pc:chgData name="AVA EVENTOS E TECNOLOGIA" userId="b44ac983e2b2bee6" providerId="LiveId" clId="{C7F73D37-90C0-41CF-B9D1-3B4A039EEAE8}" dt="2025-04-09T20:55:28.697" v="1013"/>
          <pc:sldLayoutMkLst>
            <pc:docMk/>
            <pc:sldMasterMk cId="2346251051" sldId="2147483648"/>
            <pc:sldLayoutMk cId="3407641017" sldId="2147483665"/>
          </pc:sldLayoutMkLst>
          <pc:spChg chg="add del mod">
            <ac:chgData name="AVA EVENTOS E TECNOLOGIA" userId="b44ac983e2b2bee6" providerId="LiveId" clId="{C7F73D37-90C0-41CF-B9D1-3B4A039EEAE8}" dt="2025-04-09T20:55:07.740" v="1011"/>
            <ac:spMkLst>
              <pc:docMk/>
              <pc:sldMasterMk cId="2346251051" sldId="2147483648"/>
              <pc:sldLayoutMk cId="3407641017" sldId="2147483665"/>
              <ac:spMk id="2" creationId="{DD85EA23-BD39-4C62-937C-BE0EEBF7664C}"/>
            </ac:spMkLst>
          </pc:spChg>
          <pc:spChg chg="del">
            <ac:chgData name="AVA EVENTOS E TECNOLOGIA" userId="b44ac983e2b2bee6" providerId="LiveId" clId="{C7F73D37-90C0-41CF-B9D1-3B4A039EEAE8}" dt="2025-04-01T15:18:08.588" v="477" actId="478"/>
            <ac:spMkLst>
              <pc:docMk/>
              <pc:sldMasterMk cId="2346251051" sldId="2147483648"/>
              <pc:sldLayoutMk cId="3407641017" sldId="2147483665"/>
              <ac:spMk id="8" creationId="{9AB744B0-5C52-43C8-966A-A97CEF1679FC}"/>
            </ac:spMkLst>
          </pc:spChg>
          <pc:spChg chg="del mod">
            <ac:chgData name="AVA EVENTOS E TECNOLOGIA" userId="b44ac983e2b2bee6" providerId="LiveId" clId="{C7F73D37-90C0-41CF-B9D1-3B4A039EEAE8}" dt="2025-04-09T20:45:03.873" v="853" actId="478"/>
            <ac:spMkLst>
              <pc:docMk/>
              <pc:sldMasterMk cId="2346251051" sldId="2147483648"/>
              <pc:sldLayoutMk cId="3407641017" sldId="2147483665"/>
              <ac:spMk id="10" creationId="{07E9E5AA-B71B-4CFF-AA24-53FE99F02FEB}"/>
            </ac:spMkLst>
          </pc:spChg>
        </pc:sldLayoutChg>
        <pc:sldLayoutChg chg="new del mod">
          <pc:chgData name="AVA EVENTOS E TECNOLOGIA" userId="b44ac983e2b2bee6" providerId="LiveId" clId="{C7F73D37-90C0-41CF-B9D1-3B4A039EEAE8}" dt="2025-04-09T20:31:01.295" v="511" actId="11236"/>
          <pc:sldLayoutMkLst>
            <pc:docMk/>
            <pc:sldMasterMk cId="2346251051" sldId="2147483648"/>
            <pc:sldLayoutMk cId="1131880345" sldId="2147483666"/>
          </pc:sldLayoutMkLst>
        </pc:sldLayoutChg>
      </pc:sldMasterChg>
      <pc:sldMasterChg chg="addSp modTransition">
        <pc:chgData name="AVA EVENTOS E TECNOLOGIA" userId="b44ac983e2b2bee6" providerId="LiveId" clId="{C7F73D37-90C0-41CF-B9D1-3B4A039EEAE8}" dt="2025-04-09T11:16:50.313" v="494"/>
        <pc:sldMasterMkLst>
          <pc:docMk/>
          <pc:sldMasterMk cId="1886571808" sldId="2147483666"/>
        </pc:sldMasterMkLst>
        <pc:picChg chg="add">
          <ac:chgData name="AVA EVENTOS E TECNOLOGIA" userId="b44ac983e2b2bee6" providerId="LiveId" clId="{C7F73D37-90C0-41CF-B9D1-3B4A039EEAE8}" dt="2025-04-09T11:16:46.133" v="493"/>
          <ac:picMkLst>
            <pc:docMk/>
            <pc:sldMasterMk cId="1886571808" sldId="2147483666"/>
            <ac:picMk id="7" creationId="{74B1A80A-2ADA-485F-8E88-05FB68CBAD71}"/>
          </ac:picMkLst>
        </pc:picChg>
      </pc:sldMasterChg>
      <pc:sldMasterChg chg="addSp modTransition">
        <pc:chgData name="AVA EVENTOS E TECNOLOGIA" userId="b44ac983e2b2bee6" providerId="LiveId" clId="{C7F73D37-90C0-41CF-B9D1-3B4A039EEAE8}" dt="2025-04-09T11:17:10.237" v="497"/>
        <pc:sldMasterMkLst>
          <pc:docMk/>
          <pc:sldMasterMk cId="2031366631" sldId="2147483666"/>
        </pc:sldMasterMkLst>
        <pc:picChg chg="add">
          <ac:chgData name="AVA EVENTOS E TECNOLOGIA" userId="b44ac983e2b2bee6" providerId="LiveId" clId="{C7F73D37-90C0-41CF-B9D1-3B4A039EEAE8}" dt="2025-04-09T11:17:01.554" v="496"/>
          <ac:picMkLst>
            <pc:docMk/>
            <pc:sldMasterMk cId="2031366631" sldId="2147483666"/>
            <ac:picMk id="7" creationId="{DF8A29AE-5764-41E8-9094-E577D5B9810F}"/>
          </ac:picMkLst>
        </pc:picChg>
      </pc:sldMasterChg>
      <pc:sldMasterChg chg="new del mod addSldLayout delSldLayout">
        <pc:chgData name="AVA EVENTOS E TECNOLOGIA" userId="b44ac983e2b2bee6" providerId="LiveId" clId="{C7F73D37-90C0-41CF-B9D1-3B4A039EEAE8}" dt="2025-04-09T20:31:27.468" v="513" actId="6938"/>
        <pc:sldMasterMkLst>
          <pc:docMk/>
          <pc:sldMasterMk cId="2184369706" sldId="2147483666"/>
        </pc:sldMasterMkLst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2595727744" sldId="2147483667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1326198479" sldId="2147483668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1516707453" sldId="2147483669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4157113700" sldId="2147483670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1143666928" sldId="2147483671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295258368" sldId="2147483672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4290070289" sldId="2147483673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2861533334" sldId="2147483674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2128520098" sldId="2147483675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820558193" sldId="2147483676"/>
          </pc:sldLayoutMkLst>
        </pc:sldLayoutChg>
        <pc:sldLayoutChg chg="new del replId">
          <pc:chgData name="AVA EVENTOS E TECNOLOGIA" userId="b44ac983e2b2bee6" providerId="LiveId" clId="{C7F73D37-90C0-41CF-B9D1-3B4A039EEAE8}" dt="2025-04-09T20:31:27.468" v="513" actId="6938"/>
          <pc:sldLayoutMkLst>
            <pc:docMk/>
            <pc:sldMasterMk cId="2184369706" sldId="2147483666"/>
            <pc:sldLayoutMk cId="82472740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B37495-969D-491D-8169-3F98139EA39D}" type="datetime1">
              <a:rPr lang="pt-BR" smtClean="0"/>
              <a:t>09/04/2025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48D5-68F6-4CFF-B000-073966B11BD8}" type="datetime1">
              <a:rPr lang="pt-BR" smtClean="0"/>
              <a:pPr/>
              <a:t>09/04/2025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64324" y="3097726"/>
            <a:ext cx="6028592" cy="1390650"/>
          </a:xfrm>
        </p:spPr>
        <p:txBody>
          <a:bodyPr rtlCol="0" anchor="ctr">
            <a:noAutofit/>
          </a:bodyPr>
          <a:lstStyle>
            <a:lvl1pPr algn="l">
              <a:defRPr sz="4500" b="1" cap="all" baseline="0">
                <a:solidFill>
                  <a:schemeClr val="accent6"/>
                </a:solidFill>
                <a:latin typeface="Avenir Next LT Pro Demi" panose="020B0704020202020204" pitchFamily="34" charset="0"/>
              </a:defRPr>
            </a:lvl1pPr>
          </a:lstStyle>
          <a:p>
            <a:pPr rtl="0"/>
            <a:r>
              <a:rPr lang="pt-BR" noProof="0" dirty="0"/>
              <a:t>Título da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64324" y="4488376"/>
            <a:ext cx="4300538" cy="399023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6"/>
                </a:solidFill>
                <a:latin typeface="Avenir Next LT Pro Demi" panose="020B07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 dirty="0"/>
              <a:t>Autores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161D5A0F-E5AD-CD47-033E-99FFED5C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4158" y="6346829"/>
            <a:ext cx="1372169" cy="365125"/>
          </a:xfrm>
        </p:spPr>
        <p:txBody>
          <a:bodyPr rtlCol="0"/>
          <a:lstStyle/>
          <a:p>
            <a:pPr rtl="0"/>
            <a:fld id="{04D3A5B9-F6C3-437C-8CF0-9C505327EE5A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88F72B3F-4057-A100-2458-CA55D80D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6327" y="6346825"/>
            <a:ext cx="4742312" cy="365126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2C322CEF-1CC9-A1FC-E9C6-9AD12290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8069" y="6346829"/>
            <a:ext cx="1371600" cy="365125"/>
          </a:xfrm>
        </p:spPr>
        <p:txBody>
          <a:bodyPr rtlCol="0"/>
          <a:lstStyle>
            <a:lvl1pPr>
              <a:defRPr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t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FF5DBD8D-A7E8-4DD5-996A-185C851198EA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771D1DD1-4F06-4546-ABBB-B4F8D7ED2C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6264" y="1101912"/>
            <a:ext cx="2605029" cy="501201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FCFB2-CF94-4702-A786-B3DAB70C24A2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06DCF3AD-402B-4A7C-BBAD-5230902E9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676" y="1110877"/>
            <a:ext cx="2605029" cy="501201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  <p:sp>
        <p:nvSpPr>
          <p:cNvPr id="3" name="Espaço Reservado para Gráfico 2">
            <a:extLst>
              <a:ext uri="{FF2B5EF4-FFF2-40B4-BE49-F238E27FC236}">
                <a16:creationId xmlns:a16="http://schemas.microsoft.com/office/drawing/2014/main" id="{3F7CE458-B688-423E-B085-1359B3190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19200" y="2617788"/>
            <a:ext cx="7094987" cy="278793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7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87B2DC1E-9E80-4DCE-98E1-D3CEAC17EB4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05435" y="2420938"/>
            <a:ext cx="7727390" cy="29035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0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  <p:sp>
        <p:nvSpPr>
          <p:cNvPr id="10" name="Espaço Reservado para Imagem 7">
            <a:extLst>
              <a:ext uri="{FF2B5EF4-FFF2-40B4-BE49-F238E27FC236}">
                <a16:creationId xmlns:a16="http://schemas.microsoft.com/office/drawing/2014/main" id="{73D366CA-3961-422C-ADDE-071D0A31A5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80" y="11014"/>
            <a:ext cx="3768084" cy="387966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7">
            <a:extLst>
              <a:ext uri="{FF2B5EF4-FFF2-40B4-BE49-F238E27FC236}">
                <a16:creationId xmlns:a16="http://schemas.microsoft.com/office/drawing/2014/main" id="{64E393F6-31C4-4BD6-96AC-8502515CF7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387" y="3935506"/>
            <a:ext cx="1694331" cy="2160495"/>
          </a:xfrm>
        </p:spPr>
        <p:txBody>
          <a:bodyPr/>
          <a:lstStyle/>
          <a:p>
            <a:endParaRPr lang="pt-BR"/>
          </a:p>
        </p:txBody>
      </p:sp>
      <p:sp>
        <p:nvSpPr>
          <p:cNvPr id="12" name="Espaço Reservado para Imagem 7">
            <a:extLst>
              <a:ext uri="{FF2B5EF4-FFF2-40B4-BE49-F238E27FC236}">
                <a16:creationId xmlns:a16="http://schemas.microsoft.com/office/drawing/2014/main" id="{88C794D8-549C-4193-A0BC-CF9378B98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29434" y="3935506"/>
            <a:ext cx="1999129" cy="216049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6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590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076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  <a:p>
            <a:pPr lvl="5" rtl="0"/>
            <a:r>
              <a:rPr lang="pt-BR" noProof="0" dirty="0"/>
              <a:t>Sexto nível</a:t>
            </a:r>
          </a:p>
          <a:p>
            <a:pPr lvl="6" rtl="0"/>
            <a:r>
              <a:rPr lang="pt-BR" noProof="0" dirty="0"/>
              <a:t>Sétimo nível</a:t>
            </a:r>
          </a:p>
          <a:p>
            <a:pPr lvl="7" rtl="0"/>
            <a:r>
              <a:rPr lang="pt-BR" noProof="0" dirty="0"/>
              <a:t>Oito nível</a:t>
            </a:r>
          </a:p>
          <a:p>
            <a:pPr lvl="8" rtl="0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8676" y="6356354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A7C6FA84-114C-431B-AC8E-7C6C6DFBF91F}" type="datetime1">
              <a:rPr lang="pt-BR" noProof="0" smtClean="0"/>
              <a:t>09/04/2025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0845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6942587" y="635635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4"/>
            <a:ext cx="7488936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rgbClr val="00884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rgbClr val="00884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>
          <p15:clr>
            <a:srgbClr val="F26B43"/>
          </p15:clr>
        </p15:guide>
        <p15:guide id="2" pos="5238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5725E-694E-4759-AB9E-273313D09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F1A1CC-95FA-4D40-B8EE-D5DD2EEB2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15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38888C-E9B6-4659-A7BD-957296E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pPr rtl="0"/>
              <a:t>2</a:t>
            </a:fld>
            <a:endParaRPr lang="pt-BR" noProof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7C82D5-132B-4418-8594-231BC57C0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D55906-A5FB-4154-A1DA-8E13C14140FF}"/>
              </a:ext>
            </a:extLst>
          </p:cNvPr>
          <p:cNvSpPr txBox="1"/>
          <p:nvPr/>
        </p:nvSpPr>
        <p:spPr>
          <a:xfrm>
            <a:off x="806245" y="2842222"/>
            <a:ext cx="3694845" cy="1896927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3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TÍTULO DIVISÃO DE SESSÃO</a:t>
            </a:r>
          </a:p>
        </p:txBody>
      </p:sp>
    </p:spTree>
    <p:extLst>
      <p:ext uri="{BB962C8B-B14F-4D97-AF65-F5344CB8AC3E}">
        <p14:creationId xmlns:p14="http://schemas.microsoft.com/office/powerpoint/2010/main" val="37971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7E45C3B-FB35-4F50-8B80-6E6701AC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3</a:t>
            </a:fld>
            <a:endParaRPr lang="pt-BR" noProof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823E5-171A-485F-9278-124D1DC49A91}"/>
              </a:ext>
            </a:extLst>
          </p:cNvPr>
          <p:cNvSpPr txBox="1"/>
          <p:nvPr/>
        </p:nvSpPr>
        <p:spPr>
          <a:xfrm>
            <a:off x="1376516" y="1613190"/>
            <a:ext cx="1573161" cy="923533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3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0B6E4C-59A4-44B9-8C83-766680C18531}"/>
              </a:ext>
            </a:extLst>
          </p:cNvPr>
          <p:cNvSpPr txBox="1"/>
          <p:nvPr/>
        </p:nvSpPr>
        <p:spPr>
          <a:xfrm>
            <a:off x="1376516" y="2861187"/>
            <a:ext cx="5899355" cy="281202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r>
              <a:rPr lang="da-DK" sz="1100" b="1" i="0" kern="1800" spc="140" baseline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endParaRPr lang="da-DK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NIHIL.</a:t>
            </a:r>
          </a:p>
          <a:p>
            <a:endParaRPr lang="pt-BR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100" b="1" i="0" kern="1800" spc="140" baseline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endParaRPr lang="da-DK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</a:t>
            </a:r>
          </a:p>
          <a:p>
            <a:endParaRPr lang="pt-BR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100" b="1" i="0" kern="1800" spc="140" baseline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endParaRPr lang="da-DK" sz="11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1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</a:t>
            </a: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EA292C-CACE-4E5A-83E1-835AC7CA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4</a:t>
            </a:fld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D3A4FB-1B49-4496-AAA7-7E68B38E2B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4ED1C9-1247-4553-B8AE-87301385BDCD}"/>
              </a:ext>
            </a:extLst>
          </p:cNvPr>
          <p:cNvSpPr txBox="1"/>
          <p:nvPr/>
        </p:nvSpPr>
        <p:spPr>
          <a:xfrm>
            <a:off x="4798142" y="2871718"/>
            <a:ext cx="3313471" cy="1896927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3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TÍTULO DIVISÃO DE SESSÃO</a:t>
            </a:r>
          </a:p>
        </p:txBody>
      </p:sp>
    </p:spTree>
    <p:extLst>
      <p:ext uri="{BB962C8B-B14F-4D97-AF65-F5344CB8AC3E}">
        <p14:creationId xmlns:p14="http://schemas.microsoft.com/office/powerpoint/2010/main" val="3737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56411E-75BE-40AA-9A90-02A27DDC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5</a:t>
            </a:fld>
            <a:endParaRPr lang="pt-BR" noProof="0" dirty="0"/>
          </a:p>
        </p:txBody>
      </p:sp>
      <p:sp>
        <p:nvSpPr>
          <p:cNvPr id="3" name="Espaço Reservado para Gráfico 2">
            <a:extLst>
              <a:ext uri="{FF2B5EF4-FFF2-40B4-BE49-F238E27FC236}">
                <a16:creationId xmlns:a16="http://schemas.microsoft.com/office/drawing/2014/main" id="{083331A3-87D5-4AE1-8B40-85EA26A1519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32DFB3-74A7-4998-AD87-D0975BB024A6}"/>
              </a:ext>
            </a:extLst>
          </p:cNvPr>
          <p:cNvSpPr txBox="1"/>
          <p:nvPr/>
        </p:nvSpPr>
        <p:spPr>
          <a:xfrm>
            <a:off x="3146322" y="1484672"/>
            <a:ext cx="3694845" cy="65876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3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TÍTULO GRÁFICO</a:t>
            </a:r>
          </a:p>
        </p:txBody>
      </p:sp>
    </p:spTree>
    <p:extLst>
      <p:ext uri="{BB962C8B-B14F-4D97-AF65-F5344CB8AC3E}">
        <p14:creationId xmlns:p14="http://schemas.microsoft.com/office/powerpoint/2010/main" val="4342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26A45A8-8041-492E-B19B-59F0D779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6</a:t>
            </a:fld>
            <a:endParaRPr lang="pt-BR" noProof="0" dirty="0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06B816A9-D09F-4C6D-98F3-B90CE7D45B0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22F7C3-6FEC-46CD-AB14-DCED542E0E20}"/>
              </a:ext>
            </a:extLst>
          </p:cNvPr>
          <p:cNvSpPr txBox="1"/>
          <p:nvPr/>
        </p:nvSpPr>
        <p:spPr>
          <a:xfrm>
            <a:off x="3318871" y="1477547"/>
            <a:ext cx="2979174" cy="67772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3000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TÍTULO TABELA</a:t>
            </a:r>
          </a:p>
        </p:txBody>
      </p:sp>
    </p:spTree>
    <p:extLst>
      <p:ext uri="{BB962C8B-B14F-4D97-AF65-F5344CB8AC3E}">
        <p14:creationId xmlns:p14="http://schemas.microsoft.com/office/powerpoint/2010/main" val="26707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045E10A-FBA4-449C-97F1-6632CB48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7</a:t>
            </a:fld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938B9E-1391-406D-86DF-F13B917C29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183D35A-6447-46D4-9B4B-C834F873DC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9DB15B8C-79D3-41AA-9C52-419B4E57DF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02EADD-FF56-4E34-A682-B78687986E06}"/>
              </a:ext>
            </a:extLst>
          </p:cNvPr>
          <p:cNvSpPr txBox="1"/>
          <p:nvPr/>
        </p:nvSpPr>
        <p:spPr>
          <a:xfrm>
            <a:off x="4847303" y="2349909"/>
            <a:ext cx="2231923" cy="491613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TÍTULO IMAGENS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D9D4FF-8F51-4D61-8E9F-26EE0F705CAB}"/>
              </a:ext>
            </a:extLst>
          </p:cNvPr>
          <p:cNvSpPr txBox="1"/>
          <p:nvPr/>
        </p:nvSpPr>
        <p:spPr>
          <a:xfrm>
            <a:off x="4847303" y="2935508"/>
            <a:ext cx="3737271" cy="1486985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just"/>
            <a:r>
              <a:rPr lang="da-DK" sz="1100" i="0" kern="1800" spc="140" baseline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 </a:t>
            </a:r>
            <a:r>
              <a:rPr lang="pt-BR" sz="11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NIHIL. </a:t>
            </a:r>
            <a:r>
              <a:rPr lang="da-DK" sz="1100" i="0" kern="1800" spc="140" baseline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pPr algn="just"/>
            <a:endParaRPr lang="da-DK" sz="110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1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 </a:t>
            </a:r>
            <a:r>
              <a:rPr lang="da-DK" sz="1100" i="0" kern="1800" spc="140" baseline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r>
              <a:rPr lang="pt-BR" sz="110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NATUS QUIS CUM TEMPORE ALIQUID QUO PLACEAT NIHIL</a:t>
            </a: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4B29703-F984-429D-85C3-4C4FE393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8</a:t>
            </a:fld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0017C8-929C-44FB-A1A6-FBB8BE90237D}"/>
              </a:ext>
            </a:extLst>
          </p:cNvPr>
          <p:cNvSpPr txBox="1"/>
          <p:nvPr/>
        </p:nvSpPr>
        <p:spPr>
          <a:xfrm>
            <a:off x="1406015" y="403123"/>
            <a:ext cx="3057832" cy="281202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just"/>
            <a:r>
              <a:rPr lang="da-DK" sz="1100" b="1" i="0" kern="1800" spc="140" baseline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pPr algn="just"/>
            <a:endParaRPr lang="da-DK" sz="1100" b="0" i="0" dirty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1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NIHIL. </a:t>
            </a:r>
            <a:r>
              <a:rPr lang="da-DK" sz="1100" i="0" kern="1800" spc="140" baseline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pPr algn="just"/>
            <a:endParaRPr lang="da-DK" sz="1100" i="0" dirty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100" i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 </a:t>
            </a:r>
            <a:r>
              <a:rPr lang="da-DK" sz="1100" i="0" kern="1800" spc="140" baseline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pPr algn="just"/>
            <a:endParaRPr lang="da-DK" sz="1100" i="0" dirty="0"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100" i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</a:t>
            </a:r>
            <a:endParaRPr lang="pt-BR" sz="11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DB3B84-6D56-4B12-B598-23A03DE1ABE4}"/>
              </a:ext>
            </a:extLst>
          </p:cNvPr>
          <p:cNvSpPr txBox="1"/>
          <p:nvPr/>
        </p:nvSpPr>
        <p:spPr>
          <a:xfrm>
            <a:off x="5256355" y="3121743"/>
            <a:ext cx="3057832" cy="281202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just"/>
            <a:r>
              <a:rPr lang="da-DK" sz="1100" b="1" i="0" kern="1800" spc="14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pPr algn="just"/>
            <a:endParaRPr lang="da-DK" sz="11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NIHIL. </a:t>
            </a:r>
            <a:r>
              <a:rPr lang="da-DK" sz="1100" i="0" kern="1800" spc="14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AMET.</a:t>
            </a:r>
          </a:p>
          <a:p>
            <a:pPr algn="just"/>
            <a:endParaRPr lang="da-DK" sz="11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1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 </a:t>
            </a:r>
            <a:r>
              <a:rPr lang="da-DK" sz="1100" i="0" kern="1800" spc="14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  <a:p>
            <a:pPr algn="just"/>
            <a:endParaRPr lang="da-DK" sz="11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1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 NATUS QUIS CUM TEMPORE ALIQUID QUO PLACEAT NIHIL</a:t>
            </a: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799A6CB-B258-4BF1-A199-B06CA099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pt-BR" noProof="0" smtClean="0"/>
              <a:t>9</a:t>
            </a:fld>
            <a:endParaRPr lang="pt-BR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6036A8-B3F1-431C-A3FB-4D2170A8BB75}"/>
              </a:ext>
            </a:extLst>
          </p:cNvPr>
          <p:cNvSpPr txBox="1"/>
          <p:nvPr/>
        </p:nvSpPr>
        <p:spPr>
          <a:xfrm>
            <a:off x="1337189" y="924231"/>
            <a:ext cx="4345856" cy="1838633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r>
              <a:rPr lang="da-DK" b="1" i="0" kern="1800" spc="14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</a:p>
          <a:p>
            <a:endParaRPr lang="da-DK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NOME: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  <a:p>
            <a:pPr>
              <a:lnSpc>
                <a:spcPct val="150000"/>
              </a:lnSpc>
            </a:pP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TELEFONE: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254DE0-C073-468A-9E2D-159D652A9C61}"/>
              </a:ext>
            </a:extLst>
          </p:cNvPr>
          <p:cNvSpPr txBox="1"/>
          <p:nvPr/>
        </p:nvSpPr>
        <p:spPr>
          <a:xfrm>
            <a:off x="6015896" y="5508773"/>
            <a:ext cx="3224981" cy="67772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35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OBRIGADO (A)</a:t>
            </a:r>
          </a:p>
        </p:txBody>
      </p:sp>
    </p:spTree>
    <p:extLst>
      <p:ext uri="{BB962C8B-B14F-4D97-AF65-F5344CB8AC3E}">
        <p14:creationId xmlns:p14="http://schemas.microsoft.com/office/powerpoint/2010/main" val="29841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êmica 16X9">
  <a:themeElements>
    <a:clrScheme name="Personalizada 10">
      <a:dk1>
        <a:srgbClr val="A63333"/>
      </a:dk1>
      <a:lt1>
        <a:srgbClr val="DFE9F2"/>
      </a:lt1>
      <a:dk2>
        <a:srgbClr val="A63333"/>
      </a:dk2>
      <a:lt2>
        <a:srgbClr val="A0CCF2"/>
      </a:lt2>
      <a:accent1>
        <a:srgbClr val="A63333"/>
      </a:accent1>
      <a:accent2>
        <a:srgbClr val="7C3C48"/>
      </a:accent2>
      <a:accent3>
        <a:srgbClr val="F3F2ED"/>
      </a:accent3>
      <a:accent4>
        <a:srgbClr val="FFFFFF"/>
      </a:accent4>
      <a:accent5>
        <a:srgbClr val="FFFFFF"/>
      </a:accent5>
      <a:accent6>
        <a:srgbClr val="FFFFFF"/>
      </a:accent6>
      <a:hlink>
        <a:srgbClr val="372E46"/>
      </a:hlink>
      <a:folHlink>
        <a:srgbClr val="0097A7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45720" rIns="0" bIns="45720" rtlCol="0" anchor="ctr">
        <a:noAutofit/>
      </a:bodyPr>
      <a:lstStyle>
        <a:defPPr algn="l">
          <a:defRPr sz="3000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50520971_TF03431380_Win32" id="{67DA1A8C-7E1D-48D9-8AE0-B1341E383245}" vid="{C6294B18-BD50-40A7-A245-56BA74C24959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209</Words>
  <Application>Microsoft Office PowerPoint</Application>
  <PresentationFormat>Apresentação na tela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ADLaM Display</vt:lpstr>
      <vt:lpstr>Arial</vt:lpstr>
      <vt:lpstr>Arial Rounded MT Bold</vt:lpstr>
      <vt:lpstr>Avenir Next LT Pro Demi</vt:lpstr>
      <vt:lpstr>Euphemia</vt:lpstr>
      <vt:lpstr>Plantagenet Cherokee</vt:lpstr>
      <vt:lpstr>Wingdings</vt:lpstr>
      <vt:lpstr>Literatura Acadêmica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 Araujo</dc:creator>
  <cp:lastModifiedBy>AVA EVENTOS E TECNOLOGIA</cp:lastModifiedBy>
  <cp:revision>11</cp:revision>
  <dcterms:created xsi:type="dcterms:W3CDTF">2024-08-18T15:14:20Z</dcterms:created>
  <dcterms:modified xsi:type="dcterms:W3CDTF">2025-04-09T20:57:33Z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