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75" r:id="rId5"/>
    <p:sldId id="277" r:id="rId6"/>
    <p:sldId id="278" r:id="rId7"/>
    <p:sldId id="279" r:id="rId8"/>
    <p:sldId id="280" r:id="rId9"/>
    <p:sldId id="281" r:id="rId10"/>
    <p:sldId id="267" r:id="rId11"/>
    <p:sldId id="268" r:id="rId12"/>
    <p:sldId id="271" r:id="rId13"/>
    <p:sldId id="274" r:id="rId14"/>
  </p:sldIdLst>
  <p:sldSz cx="9144000" cy="6858000" type="screen4x3"/>
  <p:notesSz cx="6858000" cy="9144000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89B76714-F3CF-46E6-A514-B036F57957F0}">
          <p14:sldIdLst>
            <p14:sldId id="275"/>
            <p14:sldId id="277"/>
            <p14:sldId id="278"/>
            <p14:sldId id="279"/>
            <p14:sldId id="280"/>
            <p14:sldId id="281"/>
            <p14:sldId id="267"/>
            <p14:sldId id="268"/>
            <p14:sldId id="271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F98"/>
    <a:srgbClr val="003D4C"/>
    <a:srgbClr val="3389AB"/>
    <a:srgbClr val="658599"/>
    <a:srgbClr val="5AC915"/>
    <a:srgbClr val="FEFEFF"/>
    <a:srgbClr val="B6CEDC"/>
    <a:srgbClr val="077322"/>
    <a:srgbClr val="024873"/>
    <a:srgbClr val="F0FE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86514" autoAdjust="0"/>
  </p:normalViewPr>
  <p:slideViewPr>
    <p:cSldViewPr snapToGrid="0" showGuides="1">
      <p:cViewPr varScale="1">
        <p:scale>
          <a:sx n="97" d="100"/>
          <a:sy n="97" d="100"/>
        </p:scale>
        <p:origin x="204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A EVENTOS E TECNOLOGIA" userId="b44ac983e2b2bee6" providerId="LiveId" clId="{47BA7A76-BC71-473B-B5CF-7AC7BB38A435}"/>
    <pc:docChg chg="undo custSel addSld delSld modSld sldOrd addMainMaster delMainMaster modMainMaster modSection">
      <pc:chgData name="AVA EVENTOS E TECNOLOGIA" userId="b44ac983e2b2bee6" providerId="LiveId" clId="{47BA7A76-BC71-473B-B5CF-7AC7BB38A435}" dt="2025-06-17T16:37:00.919" v="2208" actId="47"/>
      <pc:docMkLst>
        <pc:docMk/>
      </pc:docMkLst>
      <pc:sldChg chg="modSp del mod setBg">
        <pc:chgData name="AVA EVENTOS E TECNOLOGIA" userId="b44ac983e2b2bee6" providerId="LiveId" clId="{47BA7A76-BC71-473B-B5CF-7AC7BB38A435}" dt="2025-06-13T18:49:42.733" v="1740" actId="47"/>
        <pc:sldMkLst>
          <pc:docMk/>
          <pc:sldMk cId="1181556551" sldId="256"/>
        </pc:sldMkLst>
        <pc:spChg chg="mod">
          <ac:chgData name="AVA EVENTOS E TECNOLOGIA" userId="b44ac983e2b2bee6" providerId="LiveId" clId="{47BA7A76-BC71-473B-B5CF-7AC7BB38A435}" dt="2025-06-13T18:48:09.599" v="1730" actId="255"/>
          <ac:spMkLst>
            <pc:docMk/>
            <pc:sldMk cId="1181556551" sldId="256"/>
            <ac:spMk id="2" creationId="{CE95725E-694E-4759-AB9E-273313D09EF3}"/>
          </ac:spMkLst>
        </pc:spChg>
        <pc:spChg chg="mod">
          <ac:chgData name="AVA EVENTOS E TECNOLOGIA" userId="b44ac983e2b2bee6" providerId="LiveId" clId="{47BA7A76-BC71-473B-B5CF-7AC7BB38A435}" dt="2025-06-13T18:48:15.966" v="1731" actId="255"/>
          <ac:spMkLst>
            <pc:docMk/>
            <pc:sldMk cId="1181556551" sldId="256"/>
            <ac:spMk id="3" creationId="{83F1A1CC-95FA-4D40-B8EE-D5DD2EEB2B41}"/>
          </ac:spMkLst>
        </pc:spChg>
      </pc:sldChg>
      <pc:sldChg chg="new del">
        <pc:chgData name="AVA EVENTOS E TECNOLOGIA" userId="b44ac983e2b2bee6" providerId="LiveId" clId="{47BA7A76-BC71-473B-B5CF-7AC7BB38A435}" dt="2025-06-17T16:32:41.024" v="2156" actId="680"/>
        <pc:sldMkLst>
          <pc:docMk/>
          <pc:sldMk cId="3487507933" sldId="256"/>
        </pc:sldMkLst>
      </pc:sldChg>
      <pc:sldChg chg="new del">
        <pc:chgData name="AVA EVENTOS E TECNOLOGIA" userId="b44ac983e2b2bee6" providerId="LiveId" clId="{47BA7A76-BC71-473B-B5CF-7AC7BB38A435}" dt="2025-06-17T16:32:40.562" v="2155" actId="680"/>
        <pc:sldMkLst>
          <pc:docMk/>
          <pc:sldMk cId="850209169" sldId="257"/>
        </pc:sldMkLst>
      </pc:sldChg>
      <pc:sldChg chg="del">
        <pc:chgData name="AVA EVENTOS E TECNOLOGIA" userId="b44ac983e2b2bee6" providerId="LiveId" clId="{47BA7A76-BC71-473B-B5CF-7AC7BB38A435}" dt="2025-06-13T17:27:27.779" v="771" actId="47"/>
        <pc:sldMkLst>
          <pc:docMk/>
          <pc:sldMk cId="1997832955" sldId="258"/>
        </pc:sldMkLst>
      </pc:sldChg>
      <pc:sldChg chg="new del">
        <pc:chgData name="AVA EVENTOS E TECNOLOGIA" userId="b44ac983e2b2bee6" providerId="LiveId" clId="{47BA7A76-BC71-473B-B5CF-7AC7BB38A435}" dt="2025-06-17T16:32:40.075" v="2154" actId="680"/>
        <pc:sldMkLst>
          <pc:docMk/>
          <pc:sldMk cId="4269654060" sldId="258"/>
        </pc:sldMkLst>
      </pc:sldChg>
      <pc:sldChg chg="del">
        <pc:chgData name="AVA EVENTOS E TECNOLOGIA" userId="b44ac983e2b2bee6" providerId="LiveId" clId="{47BA7A76-BC71-473B-B5CF-7AC7BB38A435}" dt="2025-06-13T17:27:27.779" v="771" actId="47"/>
        <pc:sldMkLst>
          <pc:docMk/>
          <pc:sldMk cId="373784732" sldId="259"/>
        </pc:sldMkLst>
      </pc:sldChg>
      <pc:sldChg chg="new del">
        <pc:chgData name="AVA EVENTOS E TECNOLOGIA" userId="b44ac983e2b2bee6" providerId="LiveId" clId="{47BA7A76-BC71-473B-B5CF-7AC7BB38A435}" dt="2025-06-17T16:32:39.599" v="2153" actId="680"/>
        <pc:sldMkLst>
          <pc:docMk/>
          <pc:sldMk cId="1914730463" sldId="259"/>
        </pc:sldMkLst>
      </pc:sldChg>
      <pc:sldChg chg="del">
        <pc:chgData name="AVA EVENTOS E TECNOLOGIA" userId="b44ac983e2b2bee6" providerId="LiveId" clId="{47BA7A76-BC71-473B-B5CF-7AC7BB38A435}" dt="2025-06-13T17:27:27.779" v="771" actId="47"/>
        <pc:sldMkLst>
          <pc:docMk/>
          <pc:sldMk cId="434296622" sldId="260"/>
        </pc:sldMkLst>
      </pc:sldChg>
      <pc:sldChg chg="new del">
        <pc:chgData name="AVA EVENTOS E TECNOLOGIA" userId="b44ac983e2b2bee6" providerId="LiveId" clId="{47BA7A76-BC71-473B-B5CF-7AC7BB38A435}" dt="2025-06-17T16:32:39.153" v="2152" actId="680"/>
        <pc:sldMkLst>
          <pc:docMk/>
          <pc:sldMk cId="2869157936" sldId="260"/>
        </pc:sldMkLst>
      </pc:sldChg>
      <pc:sldChg chg="new del">
        <pc:chgData name="AVA EVENTOS E TECNOLOGIA" userId="b44ac983e2b2bee6" providerId="LiveId" clId="{47BA7A76-BC71-473B-B5CF-7AC7BB38A435}" dt="2025-06-17T16:32:38.655" v="2151" actId="680"/>
        <pc:sldMkLst>
          <pc:docMk/>
          <pc:sldMk cId="1627918746" sldId="261"/>
        </pc:sldMkLst>
      </pc:sldChg>
      <pc:sldChg chg="del">
        <pc:chgData name="AVA EVENTOS E TECNOLOGIA" userId="b44ac983e2b2bee6" providerId="LiveId" clId="{47BA7A76-BC71-473B-B5CF-7AC7BB38A435}" dt="2025-06-13T17:27:27.779" v="771" actId="47"/>
        <pc:sldMkLst>
          <pc:docMk/>
          <pc:sldMk cId="2670713773" sldId="261"/>
        </pc:sldMkLst>
      </pc:sldChg>
      <pc:sldChg chg="del">
        <pc:chgData name="AVA EVENTOS E TECNOLOGIA" userId="b44ac983e2b2bee6" providerId="LiveId" clId="{47BA7A76-BC71-473B-B5CF-7AC7BB38A435}" dt="2025-06-13T17:27:27.779" v="771" actId="47"/>
        <pc:sldMkLst>
          <pc:docMk/>
          <pc:sldMk cId="3804204705" sldId="262"/>
        </pc:sldMkLst>
      </pc:sldChg>
      <pc:sldChg chg="del">
        <pc:chgData name="AVA EVENTOS E TECNOLOGIA" userId="b44ac983e2b2bee6" providerId="LiveId" clId="{47BA7A76-BC71-473B-B5CF-7AC7BB38A435}" dt="2025-06-13T17:27:27.779" v="771" actId="47"/>
        <pc:sldMkLst>
          <pc:docMk/>
          <pc:sldMk cId="2381667088" sldId="263"/>
        </pc:sldMkLst>
      </pc:sldChg>
      <pc:sldChg chg="del">
        <pc:chgData name="AVA EVENTOS E TECNOLOGIA" userId="b44ac983e2b2bee6" providerId="LiveId" clId="{47BA7A76-BC71-473B-B5CF-7AC7BB38A435}" dt="2025-06-13T17:27:27.779" v="771" actId="47"/>
        <pc:sldMkLst>
          <pc:docMk/>
          <pc:sldMk cId="2984143319" sldId="264"/>
        </pc:sldMkLst>
      </pc:sldChg>
      <pc:sldChg chg="addSp delSp modSp add del mod">
        <pc:chgData name="AVA EVENTOS E TECNOLOGIA" userId="b44ac983e2b2bee6" providerId="LiveId" clId="{47BA7A76-BC71-473B-B5CF-7AC7BB38A435}" dt="2025-06-17T16:33:03.881" v="2162" actId="47"/>
        <pc:sldMkLst>
          <pc:docMk/>
          <pc:sldMk cId="3797155055" sldId="265"/>
        </pc:sldMkLst>
        <pc:spChg chg="del">
          <ac:chgData name="AVA EVENTOS E TECNOLOGIA" userId="b44ac983e2b2bee6" providerId="LiveId" clId="{47BA7A76-BC71-473B-B5CF-7AC7BB38A435}" dt="2025-06-13T17:05:37.495" v="349" actId="478"/>
          <ac:spMkLst>
            <pc:docMk/>
            <pc:sldMk cId="3797155055" sldId="265"/>
            <ac:spMk id="3" creationId="{1C7C82D5-132B-4418-8594-231BC57C050F}"/>
          </ac:spMkLst>
        </pc:spChg>
        <pc:spChg chg="add del mod">
          <ac:chgData name="AVA EVENTOS E TECNOLOGIA" userId="b44ac983e2b2bee6" providerId="LiveId" clId="{47BA7A76-BC71-473B-B5CF-7AC7BB38A435}" dt="2025-06-13T17:28:09.916" v="777" actId="478"/>
          <ac:spMkLst>
            <pc:docMk/>
            <pc:sldMk cId="3797155055" sldId="265"/>
            <ac:spMk id="4" creationId="{27A0483D-EA05-4125-A15E-FA1EFB650CB2}"/>
          </ac:spMkLst>
        </pc:spChg>
        <pc:spChg chg="del mod">
          <ac:chgData name="AVA EVENTOS E TECNOLOGIA" userId="b44ac983e2b2bee6" providerId="LiveId" clId="{47BA7A76-BC71-473B-B5CF-7AC7BB38A435}" dt="2025-06-13T17:05:35.079" v="348" actId="478"/>
          <ac:spMkLst>
            <pc:docMk/>
            <pc:sldMk cId="3797155055" sldId="265"/>
            <ac:spMk id="5" creationId="{15D55906-A5FB-4154-A1DA-8E13C14140FF}"/>
          </ac:spMkLst>
        </pc:spChg>
        <pc:spChg chg="add mod">
          <ac:chgData name="AVA EVENTOS E TECNOLOGIA" userId="b44ac983e2b2bee6" providerId="LiveId" clId="{47BA7A76-BC71-473B-B5CF-7AC7BB38A435}" dt="2025-06-17T16:07:17.238" v="1785" actId="20577"/>
          <ac:spMkLst>
            <pc:docMk/>
            <pc:sldMk cId="3797155055" sldId="265"/>
            <ac:spMk id="6" creationId="{6D652141-EA0E-4F44-8D45-017894E7A944}"/>
          </ac:spMkLst>
        </pc:spChg>
      </pc:sldChg>
      <pc:sldChg chg="addSp modSp new add del mod">
        <pc:chgData name="AVA EVENTOS E TECNOLOGIA" userId="b44ac983e2b2bee6" providerId="LiveId" clId="{47BA7A76-BC71-473B-B5CF-7AC7BB38A435}" dt="2025-06-17T16:36:36.041" v="2202" actId="47"/>
        <pc:sldMkLst>
          <pc:docMk/>
          <pc:sldMk cId="1925602008" sldId="266"/>
        </pc:sldMkLst>
        <pc:spChg chg="mod">
          <ac:chgData name="AVA EVENTOS E TECNOLOGIA" userId="b44ac983e2b2bee6" providerId="LiveId" clId="{47BA7A76-BC71-473B-B5CF-7AC7BB38A435}" dt="2025-06-13T17:23:56.004" v="749" actId="255"/>
          <ac:spMkLst>
            <pc:docMk/>
            <pc:sldMk cId="1925602008" sldId="266"/>
            <ac:spMk id="3" creationId="{AB3ABF22-30E8-47CB-82BC-EC554551BEE4}"/>
          </ac:spMkLst>
        </pc:spChg>
        <pc:spChg chg="mod">
          <ac:chgData name="AVA EVENTOS E TECNOLOGIA" userId="b44ac983e2b2bee6" providerId="LiveId" clId="{47BA7A76-BC71-473B-B5CF-7AC7BB38A435}" dt="2025-06-13T17:23:59.961" v="750" actId="108"/>
          <ac:spMkLst>
            <pc:docMk/>
            <pc:sldMk cId="1925602008" sldId="266"/>
            <ac:spMk id="4" creationId="{EB4CCFDD-E7B2-4024-A086-59BAEE3C67AF}"/>
          </ac:spMkLst>
        </pc:spChg>
        <pc:spChg chg="mod">
          <ac:chgData name="AVA EVENTOS E TECNOLOGIA" userId="b44ac983e2b2bee6" providerId="LiveId" clId="{47BA7A76-BC71-473B-B5CF-7AC7BB38A435}" dt="2025-06-13T17:24:04.106" v="751" actId="108"/>
          <ac:spMkLst>
            <pc:docMk/>
            <pc:sldMk cId="1925602008" sldId="266"/>
            <ac:spMk id="5" creationId="{2258B6A1-8386-45BC-B002-455C3CACA704}"/>
          </ac:spMkLst>
        </pc:spChg>
        <pc:spChg chg="mod">
          <ac:chgData name="AVA EVENTOS E TECNOLOGIA" userId="b44ac983e2b2bee6" providerId="LiveId" clId="{47BA7A76-BC71-473B-B5CF-7AC7BB38A435}" dt="2025-06-13T17:22:43.704" v="705" actId="14100"/>
          <ac:spMkLst>
            <pc:docMk/>
            <pc:sldMk cId="1925602008" sldId="266"/>
            <ac:spMk id="6" creationId="{361F103C-2CE3-42F6-917E-502710D742F9}"/>
          </ac:spMkLst>
        </pc:spChg>
        <pc:spChg chg="add mod">
          <ac:chgData name="AVA EVENTOS E TECNOLOGIA" userId="b44ac983e2b2bee6" providerId="LiveId" clId="{47BA7A76-BC71-473B-B5CF-7AC7BB38A435}" dt="2025-06-13T17:30:45.848" v="881" actId="14100"/>
          <ac:spMkLst>
            <pc:docMk/>
            <pc:sldMk cId="1925602008" sldId="266"/>
            <ac:spMk id="7" creationId="{981CEA68-A020-4ABA-A322-D23A26BDCF03}"/>
          </ac:spMkLst>
        </pc:spChg>
        <pc:spChg chg="add mod">
          <ac:chgData name="AVA EVENTOS E TECNOLOGIA" userId="b44ac983e2b2bee6" providerId="LiveId" clId="{47BA7A76-BC71-473B-B5CF-7AC7BB38A435}" dt="2025-06-13T18:09:41.694" v="1352"/>
          <ac:spMkLst>
            <pc:docMk/>
            <pc:sldMk cId="1925602008" sldId="266"/>
            <ac:spMk id="8" creationId="{2EDD6F88-5320-434A-B835-A9099BBA7AFE}"/>
          </ac:spMkLst>
        </pc:spChg>
      </pc:sldChg>
      <pc:sldChg chg="addSp modSp new add del mod">
        <pc:chgData name="AVA EVENTOS E TECNOLOGIA" userId="b44ac983e2b2bee6" providerId="LiveId" clId="{47BA7A76-BC71-473B-B5CF-7AC7BB38A435}" dt="2025-06-17T16:32:41.694" v="2157" actId="47"/>
        <pc:sldMkLst>
          <pc:docMk/>
          <pc:sldMk cId="1055356445" sldId="267"/>
        </pc:sldMkLst>
        <pc:spChg chg="add mod">
          <ac:chgData name="AVA EVENTOS E TECNOLOGIA" userId="b44ac983e2b2bee6" providerId="LiveId" clId="{47BA7A76-BC71-473B-B5CF-7AC7BB38A435}" dt="2025-06-13T17:31:20.361" v="932" actId="20577"/>
          <ac:spMkLst>
            <pc:docMk/>
            <pc:sldMk cId="1055356445" sldId="267"/>
            <ac:spMk id="4" creationId="{BCA04967-7D86-4605-B556-CD8DDA1B1089}"/>
          </ac:spMkLst>
        </pc:spChg>
        <pc:spChg chg="add mod">
          <ac:chgData name="AVA EVENTOS E TECNOLOGIA" userId="b44ac983e2b2bee6" providerId="LiveId" clId="{47BA7A76-BC71-473B-B5CF-7AC7BB38A435}" dt="2025-06-13T18:09:49.349" v="1353"/>
          <ac:spMkLst>
            <pc:docMk/>
            <pc:sldMk cId="1055356445" sldId="267"/>
            <ac:spMk id="5" creationId="{584DCA29-721E-4B47-AA97-F7DC8192FACC}"/>
          </ac:spMkLst>
        </pc:spChg>
      </pc:sldChg>
      <pc:sldChg chg="new del">
        <pc:chgData name="AVA EVENTOS E TECNOLOGIA" userId="b44ac983e2b2bee6" providerId="LiveId" clId="{47BA7A76-BC71-473B-B5CF-7AC7BB38A435}" dt="2025-06-13T17:27:44.573" v="773" actId="47"/>
        <pc:sldMkLst>
          <pc:docMk/>
          <pc:sldMk cId="2926232132" sldId="267"/>
        </pc:sldMkLst>
      </pc:sldChg>
      <pc:sldChg chg="addSp modSp new add del mod">
        <pc:chgData name="AVA EVENTOS E TECNOLOGIA" userId="b44ac983e2b2bee6" providerId="LiveId" clId="{47BA7A76-BC71-473B-B5CF-7AC7BB38A435}" dt="2025-06-17T16:32:41.694" v="2157" actId="47"/>
        <pc:sldMkLst>
          <pc:docMk/>
          <pc:sldMk cId="4203438201" sldId="268"/>
        </pc:sldMkLst>
        <pc:spChg chg="add mod">
          <ac:chgData name="AVA EVENTOS E TECNOLOGIA" userId="b44ac983e2b2bee6" providerId="LiveId" clId="{47BA7A76-BC71-473B-B5CF-7AC7BB38A435}" dt="2025-06-13T17:31:50.957" v="939" actId="1076"/>
          <ac:spMkLst>
            <pc:docMk/>
            <pc:sldMk cId="4203438201" sldId="268"/>
            <ac:spMk id="4" creationId="{7F6856F9-07DA-4F78-AC49-D074F5E0CC09}"/>
          </ac:spMkLst>
        </pc:spChg>
        <pc:spChg chg="add mod">
          <ac:chgData name="AVA EVENTOS E TECNOLOGIA" userId="b44ac983e2b2bee6" providerId="LiveId" clId="{47BA7A76-BC71-473B-B5CF-7AC7BB38A435}" dt="2025-06-13T18:09:55.949" v="1354"/>
          <ac:spMkLst>
            <pc:docMk/>
            <pc:sldMk cId="4203438201" sldId="268"/>
            <ac:spMk id="5" creationId="{A1E3AF91-7D54-474A-B1C3-A6AE8B4F6728}"/>
          </ac:spMkLst>
        </pc:spChg>
      </pc:sldChg>
      <pc:sldChg chg="addSp delSp modSp new add del mod ord">
        <pc:chgData name="AVA EVENTOS E TECNOLOGIA" userId="b44ac983e2b2bee6" providerId="LiveId" clId="{47BA7A76-BC71-473B-B5CF-7AC7BB38A435}" dt="2025-06-17T16:35:43.701" v="2189" actId="47"/>
        <pc:sldMkLst>
          <pc:docMk/>
          <pc:sldMk cId="3692290485" sldId="269"/>
        </pc:sldMkLst>
        <pc:spChg chg="del mod">
          <ac:chgData name="AVA EVENTOS E TECNOLOGIA" userId="b44ac983e2b2bee6" providerId="LiveId" clId="{47BA7A76-BC71-473B-B5CF-7AC7BB38A435}" dt="2025-06-13T17:52:16.345" v="1145" actId="478"/>
          <ac:spMkLst>
            <pc:docMk/>
            <pc:sldMk cId="3692290485" sldId="269"/>
            <ac:spMk id="3" creationId="{77B0D4EF-F415-455D-9D25-80D25ADAC4D9}"/>
          </ac:spMkLst>
        </pc:spChg>
        <pc:spChg chg="add del mod">
          <ac:chgData name="AVA EVENTOS E TECNOLOGIA" userId="b44ac983e2b2bee6" providerId="LiveId" clId="{47BA7A76-BC71-473B-B5CF-7AC7BB38A435}" dt="2025-06-13T17:48:50.227" v="1125" actId="478"/>
          <ac:spMkLst>
            <pc:docMk/>
            <pc:sldMk cId="3692290485" sldId="269"/>
            <ac:spMk id="4" creationId="{226CBDD4-31BB-472A-86F7-C62BB776443C}"/>
          </ac:spMkLst>
        </pc:spChg>
        <pc:spChg chg="mod">
          <ac:chgData name="AVA EVENTOS E TECNOLOGIA" userId="b44ac983e2b2bee6" providerId="LiveId" clId="{47BA7A76-BC71-473B-B5CF-7AC7BB38A435}" dt="2025-06-13T17:48:19.990" v="1117"/>
          <ac:spMkLst>
            <pc:docMk/>
            <pc:sldMk cId="3692290485" sldId="269"/>
            <ac:spMk id="6" creationId="{6E031E36-5BCD-4113-8633-993699395DE2}"/>
          </ac:spMkLst>
        </pc:spChg>
        <pc:spChg chg="mod">
          <ac:chgData name="AVA EVENTOS E TECNOLOGIA" userId="b44ac983e2b2bee6" providerId="LiveId" clId="{47BA7A76-BC71-473B-B5CF-7AC7BB38A435}" dt="2025-06-13T17:48:19.990" v="1117"/>
          <ac:spMkLst>
            <pc:docMk/>
            <pc:sldMk cId="3692290485" sldId="269"/>
            <ac:spMk id="7" creationId="{0FFA5AB5-C61F-43E3-B7DB-C2D069F54557}"/>
          </ac:spMkLst>
        </pc:spChg>
        <pc:spChg chg="mod">
          <ac:chgData name="AVA EVENTOS E TECNOLOGIA" userId="b44ac983e2b2bee6" providerId="LiveId" clId="{47BA7A76-BC71-473B-B5CF-7AC7BB38A435}" dt="2025-06-13T17:48:43.124" v="1121"/>
          <ac:spMkLst>
            <pc:docMk/>
            <pc:sldMk cId="3692290485" sldId="269"/>
            <ac:spMk id="10" creationId="{25D172B9-9A4B-4D98-A761-7714D0D5D9C4}"/>
          </ac:spMkLst>
        </pc:spChg>
        <pc:spChg chg="mod">
          <ac:chgData name="AVA EVENTOS E TECNOLOGIA" userId="b44ac983e2b2bee6" providerId="LiveId" clId="{47BA7A76-BC71-473B-B5CF-7AC7BB38A435}" dt="2025-06-13T17:48:43.124" v="1121"/>
          <ac:spMkLst>
            <pc:docMk/>
            <pc:sldMk cId="3692290485" sldId="269"/>
            <ac:spMk id="11" creationId="{A46E3D5C-5C04-4D8B-858E-AB3435FC500E}"/>
          </ac:spMkLst>
        </pc:spChg>
        <pc:spChg chg="mod">
          <ac:chgData name="AVA EVENTOS E TECNOLOGIA" userId="b44ac983e2b2bee6" providerId="LiveId" clId="{47BA7A76-BC71-473B-B5CF-7AC7BB38A435}" dt="2025-06-13T17:49:00.924" v="1126"/>
          <ac:spMkLst>
            <pc:docMk/>
            <pc:sldMk cId="3692290485" sldId="269"/>
            <ac:spMk id="14" creationId="{AAEBB042-8D3B-4246-AAC9-D3A5D3202683}"/>
          </ac:spMkLst>
        </pc:spChg>
        <pc:spChg chg="mod">
          <ac:chgData name="AVA EVENTOS E TECNOLOGIA" userId="b44ac983e2b2bee6" providerId="LiveId" clId="{47BA7A76-BC71-473B-B5CF-7AC7BB38A435}" dt="2025-06-13T17:49:00.924" v="1126"/>
          <ac:spMkLst>
            <pc:docMk/>
            <pc:sldMk cId="3692290485" sldId="269"/>
            <ac:spMk id="15" creationId="{5F2F3C1E-F63C-49BC-BFCA-C763D91CB0BC}"/>
          </ac:spMkLst>
        </pc:spChg>
        <pc:spChg chg="add mod">
          <ac:chgData name="AVA EVENTOS E TECNOLOGIA" userId="b44ac983e2b2bee6" providerId="LiveId" clId="{47BA7A76-BC71-473B-B5CF-7AC7BB38A435}" dt="2025-06-13T17:53:11.275" v="1162" actId="14100"/>
          <ac:spMkLst>
            <pc:docMk/>
            <pc:sldMk cId="3692290485" sldId="269"/>
            <ac:spMk id="19" creationId="{AC130741-DAD0-4B5D-A10B-032E9EE35726}"/>
          </ac:spMkLst>
        </pc:spChg>
        <pc:spChg chg="add mod">
          <ac:chgData name="AVA EVENTOS E TECNOLOGIA" userId="b44ac983e2b2bee6" providerId="LiveId" clId="{47BA7A76-BC71-473B-B5CF-7AC7BB38A435}" dt="2025-06-13T18:05:00.762" v="1290" actId="14100"/>
          <ac:spMkLst>
            <pc:docMk/>
            <pc:sldMk cId="3692290485" sldId="269"/>
            <ac:spMk id="20" creationId="{96BA7D93-75B4-4DE9-A056-F29AF4D779FA}"/>
          </ac:spMkLst>
        </pc:spChg>
        <pc:spChg chg="mod">
          <ac:chgData name="AVA EVENTOS E TECNOLOGIA" userId="b44ac983e2b2bee6" providerId="LiveId" clId="{47BA7A76-BC71-473B-B5CF-7AC7BB38A435}" dt="2025-06-13T17:53:00.702" v="1159"/>
          <ac:spMkLst>
            <pc:docMk/>
            <pc:sldMk cId="3692290485" sldId="269"/>
            <ac:spMk id="22" creationId="{6557626B-5023-4EFD-9BFB-DF493124F139}"/>
          </ac:spMkLst>
        </pc:spChg>
        <pc:spChg chg="mod">
          <ac:chgData name="AVA EVENTOS E TECNOLOGIA" userId="b44ac983e2b2bee6" providerId="LiveId" clId="{47BA7A76-BC71-473B-B5CF-7AC7BB38A435}" dt="2025-06-17T16:33:57.270" v="2170" actId="207"/>
          <ac:spMkLst>
            <pc:docMk/>
            <pc:sldMk cId="3692290485" sldId="269"/>
            <ac:spMk id="23" creationId="{E939D054-89EB-4DE2-B39E-BE0A00933D83}"/>
          </ac:spMkLst>
        </pc:spChg>
        <pc:spChg chg="add del mod">
          <ac:chgData name="AVA EVENTOS E TECNOLOGIA" userId="b44ac983e2b2bee6" providerId="LiveId" clId="{47BA7A76-BC71-473B-B5CF-7AC7BB38A435}" dt="2025-06-13T18:04:35.165" v="1284" actId="478"/>
          <ac:spMkLst>
            <pc:docMk/>
            <pc:sldMk cId="3692290485" sldId="269"/>
            <ac:spMk id="25" creationId="{E13944B7-AE56-4DBA-A241-D2B3737F942A}"/>
          </ac:spMkLst>
        </pc:spChg>
        <pc:spChg chg="mod">
          <ac:chgData name="AVA EVENTOS E TECNOLOGIA" userId="b44ac983e2b2bee6" providerId="LiveId" clId="{47BA7A76-BC71-473B-B5CF-7AC7BB38A435}" dt="2025-06-13T17:53:53.944" v="1177"/>
          <ac:spMkLst>
            <pc:docMk/>
            <pc:sldMk cId="3692290485" sldId="269"/>
            <ac:spMk id="27" creationId="{4D1CC6F7-1960-49A8-A69F-7FE000228616}"/>
          </ac:spMkLst>
        </pc:spChg>
        <pc:spChg chg="mod">
          <ac:chgData name="AVA EVENTOS E TECNOLOGIA" userId="b44ac983e2b2bee6" providerId="LiveId" clId="{47BA7A76-BC71-473B-B5CF-7AC7BB38A435}" dt="2025-06-13T17:53:53.944" v="1177"/>
          <ac:spMkLst>
            <pc:docMk/>
            <pc:sldMk cId="3692290485" sldId="269"/>
            <ac:spMk id="28" creationId="{7F68048B-672E-41DA-8F00-4080B9BE465A}"/>
          </ac:spMkLst>
        </pc:spChg>
        <pc:spChg chg="mod">
          <ac:chgData name="AVA EVENTOS E TECNOLOGIA" userId="b44ac983e2b2bee6" providerId="LiveId" clId="{47BA7A76-BC71-473B-B5CF-7AC7BB38A435}" dt="2025-06-13T17:53:53.944" v="1177"/>
          <ac:spMkLst>
            <pc:docMk/>
            <pc:sldMk cId="3692290485" sldId="269"/>
            <ac:spMk id="31" creationId="{FE104E11-C24B-4E94-AF29-A46C4EE8F3BE}"/>
          </ac:spMkLst>
        </pc:spChg>
        <pc:spChg chg="mod">
          <ac:chgData name="AVA EVENTOS E TECNOLOGIA" userId="b44ac983e2b2bee6" providerId="LiveId" clId="{47BA7A76-BC71-473B-B5CF-7AC7BB38A435}" dt="2025-06-13T17:53:53.944" v="1177"/>
          <ac:spMkLst>
            <pc:docMk/>
            <pc:sldMk cId="3692290485" sldId="269"/>
            <ac:spMk id="32" creationId="{92399F59-4015-4D2C-80CF-A7DD2EBE0982}"/>
          </ac:spMkLst>
        </pc:spChg>
        <pc:spChg chg="add del mod">
          <ac:chgData name="AVA EVENTOS E TECNOLOGIA" userId="b44ac983e2b2bee6" providerId="LiveId" clId="{47BA7A76-BC71-473B-B5CF-7AC7BB38A435}" dt="2025-06-13T18:04:28.469" v="1280" actId="478"/>
          <ac:spMkLst>
            <pc:docMk/>
            <pc:sldMk cId="3692290485" sldId="269"/>
            <ac:spMk id="34" creationId="{3E73D5B5-010D-445F-B2D4-3BE2169D0BC2}"/>
          </ac:spMkLst>
        </pc:spChg>
        <pc:spChg chg="add del mod">
          <ac:chgData name="AVA EVENTOS E TECNOLOGIA" userId="b44ac983e2b2bee6" providerId="LiveId" clId="{47BA7A76-BC71-473B-B5CF-7AC7BB38A435}" dt="2025-06-13T18:04:29.517" v="1281" actId="478"/>
          <ac:spMkLst>
            <pc:docMk/>
            <pc:sldMk cId="3692290485" sldId="269"/>
            <ac:spMk id="35" creationId="{C1D17408-37CB-4DAC-AC13-BCE01477A0EB}"/>
          </ac:spMkLst>
        </pc:spChg>
        <pc:spChg chg="mod topLvl">
          <ac:chgData name="AVA EVENTOS E TECNOLOGIA" userId="b44ac983e2b2bee6" providerId="LiveId" clId="{47BA7A76-BC71-473B-B5CF-7AC7BB38A435}" dt="2025-06-17T16:34:26.032" v="2175" actId="164"/>
          <ac:spMkLst>
            <pc:docMk/>
            <pc:sldMk cId="3692290485" sldId="269"/>
            <ac:spMk id="37" creationId="{71C305E5-4C74-43FE-8529-45306B9586D0}"/>
          </ac:spMkLst>
        </pc:spChg>
        <pc:spChg chg="mod topLvl">
          <ac:chgData name="AVA EVENTOS E TECNOLOGIA" userId="b44ac983e2b2bee6" providerId="LiveId" clId="{47BA7A76-BC71-473B-B5CF-7AC7BB38A435}" dt="2025-06-17T16:34:20.085" v="2174" actId="207"/>
          <ac:spMkLst>
            <pc:docMk/>
            <pc:sldMk cId="3692290485" sldId="269"/>
            <ac:spMk id="38" creationId="{117681A5-6C06-4F1E-A81E-80AD619C3D91}"/>
          </ac:spMkLst>
        </pc:spChg>
        <pc:spChg chg="add mod">
          <ac:chgData name="AVA EVENTOS E TECNOLOGIA" userId="b44ac983e2b2bee6" providerId="LiveId" clId="{47BA7A76-BC71-473B-B5CF-7AC7BB38A435}" dt="2025-06-13T18:06:41.667" v="1316" actId="14100"/>
          <ac:spMkLst>
            <pc:docMk/>
            <pc:sldMk cId="3692290485" sldId="269"/>
            <ac:spMk id="40" creationId="{64D210F1-7DC5-426F-A7D1-88694C58963C}"/>
          </ac:spMkLst>
        </pc:spChg>
        <pc:spChg chg="add mod">
          <ac:chgData name="AVA EVENTOS E TECNOLOGIA" userId="b44ac983e2b2bee6" providerId="LiveId" clId="{47BA7A76-BC71-473B-B5CF-7AC7BB38A435}" dt="2025-06-13T18:06:58.946" v="1321" actId="1076"/>
          <ac:spMkLst>
            <pc:docMk/>
            <pc:sldMk cId="3692290485" sldId="269"/>
            <ac:spMk id="41" creationId="{B4363089-209C-465E-B812-6BC473605DE7}"/>
          </ac:spMkLst>
        </pc:spChg>
        <pc:spChg chg="mod">
          <ac:chgData name="AVA EVENTOS E TECNOLOGIA" userId="b44ac983e2b2bee6" providerId="LiveId" clId="{47BA7A76-BC71-473B-B5CF-7AC7BB38A435}" dt="2025-06-13T18:06:22.329" v="1310"/>
          <ac:spMkLst>
            <pc:docMk/>
            <pc:sldMk cId="3692290485" sldId="269"/>
            <ac:spMk id="43" creationId="{151594A6-0561-4275-B4F1-D273FC3966A5}"/>
          </ac:spMkLst>
        </pc:spChg>
        <pc:spChg chg="mod">
          <ac:chgData name="AVA EVENTOS E TECNOLOGIA" userId="b44ac983e2b2bee6" providerId="LiveId" clId="{47BA7A76-BC71-473B-B5CF-7AC7BB38A435}" dt="2025-06-17T16:33:42.892" v="2169" actId="207"/>
          <ac:spMkLst>
            <pc:docMk/>
            <pc:sldMk cId="3692290485" sldId="269"/>
            <ac:spMk id="44" creationId="{2092E238-0B10-49CB-A0B5-417472C3E212}"/>
          </ac:spMkLst>
        </pc:spChg>
        <pc:spChg chg="add mod">
          <ac:chgData name="AVA EVENTOS E TECNOLOGIA" userId="b44ac983e2b2bee6" providerId="LiveId" clId="{47BA7A76-BC71-473B-B5CF-7AC7BB38A435}" dt="2025-06-13T18:06:49.459" v="1318" actId="1076"/>
          <ac:spMkLst>
            <pc:docMk/>
            <pc:sldMk cId="3692290485" sldId="269"/>
            <ac:spMk id="46" creationId="{08E47517-7F20-496B-9249-AE6552705248}"/>
          </ac:spMkLst>
        </pc:spChg>
        <pc:spChg chg="add mod">
          <ac:chgData name="AVA EVENTOS E TECNOLOGIA" userId="b44ac983e2b2bee6" providerId="LiveId" clId="{47BA7A76-BC71-473B-B5CF-7AC7BB38A435}" dt="2025-06-13T18:06:54.395" v="1320" actId="1076"/>
          <ac:spMkLst>
            <pc:docMk/>
            <pc:sldMk cId="3692290485" sldId="269"/>
            <ac:spMk id="47" creationId="{B6616E83-A298-4AB8-A4D1-B2AAD3C7DAB9}"/>
          </ac:spMkLst>
        </pc:spChg>
        <pc:spChg chg="add mod">
          <ac:chgData name="AVA EVENTOS E TECNOLOGIA" userId="b44ac983e2b2bee6" providerId="LiveId" clId="{47BA7A76-BC71-473B-B5CF-7AC7BB38A435}" dt="2025-06-13T18:08:01.406" v="1330" actId="27636"/>
          <ac:spMkLst>
            <pc:docMk/>
            <pc:sldMk cId="3692290485" sldId="269"/>
            <ac:spMk id="48" creationId="{63257E0E-A210-4D19-B3BF-5AEE3A077B32}"/>
          </ac:spMkLst>
        </pc:spChg>
        <pc:spChg chg="add mod">
          <ac:chgData name="AVA EVENTOS E TECNOLOGIA" userId="b44ac983e2b2bee6" providerId="LiveId" clId="{47BA7A76-BC71-473B-B5CF-7AC7BB38A435}" dt="2025-06-13T18:09:38.770" v="1351" actId="1076"/>
          <ac:spMkLst>
            <pc:docMk/>
            <pc:sldMk cId="3692290485" sldId="269"/>
            <ac:spMk id="49" creationId="{509C1FA3-19B1-43DC-A5CE-639B51619BDE}"/>
          </ac:spMkLst>
        </pc:spChg>
        <pc:grpChg chg="add mod">
          <ac:chgData name="AVA EVENTOS E TECNOLOGIA" userId="b44ac983e2b2bee6" providerId="LiveId" clId="{47BA7A76-BC71-473B-B5CF-7AC7BB38A435}" dt="2025-06-17T16:34:26.032" v="2175" actId="164"/>
          <ac:grpSpMkLst>
            <pc:docMk/>
            <pc:sldMk cId="3692290485" sldId="269"/>
            <ac:grpSpMk id="3" creationId="{E090A333-1FC8-4F00-895E-CF6BF2FE48A1}"/>
          </ac:grpSpMkLst>
        </pc:grpChg>
        <pc:grpChg chg="add del mod">
          <ac:chgData name="AVA EVENTOS E TECNOLOGIA" userId="b44ac983e2b2bee6" providerId="LiveId" clId="{47BA7A76-BC71-473B-B5CF-7AC7BB38A435}" dt="2025-06-13T18:04:25.166" v="1278" actId="478"/>
          <ac:grpSpMkLst>
            <pc:docMk/>
            <pc:sldMk cId="3692290485" sldId="269"/>
            <ac:grpSpMk id="5" creationId="{883315CE-A8DD-4AD1-8750-C4E57A1BA611}"/>
          </ac:grpSpMkLst>
        </pc:grpChg>
        <pc:grpChg chg="add del mod">
          <ac:chgData name="AVA EVENTOS E TECNOLOGIA" userId="b44ac983e2b2bee6" providerId="LiveId" clId="{47BA7A76-BC71-473B-B5CF-7AC7BB38A435}" dt="2025-06-13T17:48:48.175" v="1124"/>
          <ac:grpSpMkLst>
            <pc:docMk/>
            <pc:sldMk cId="3692290485" sldId="269"/>
            <ac:grpSpMk id="9" creationId="{C179C1CF-90CA-489F-B3F6-A85BBE2D53BF}"/>
          </ac:grpSpMkLst>
        </pc:grpChg>
        <pc:grpChg chg="add del mod">
          <ac:chgData name="AVA EVENTOS E TECNOLOGIA" userId="b44ac983e2b2bee6" providerId="LiveId" clId="{47BA7A76-BC71-473B-B5CF-7AC7BB38A435}" dt="2025-06-13T18:04:23.932" v="1277" actId="478"/>
          <ac:grpSpMkLst>
            <pc:docMk/>
            <pc:sldMk cId="3692290485" sldId="269"/>
            <ac:grpSpMk id="13" creationId="{C871D3DE-B76F-4BE0-B364-964677BE4385}"/>
          </ac:grpSpMkLst>
        </pc:grpChg>
        <pc:grpChg chg="add mod">
          <ac:chgData name="AVA EVENTOS E TECNOLOGIA" userId="b44ac983e2b2bee6" providerId="LiveId" clId="{47BA7A76-BC71-473B-B5CF-7AC7BB38A435}" dt="2025-06-13T18:06:36.539" v="1314" actId="1076"/>
          <ac:grpSpMkLst>
            <pc:docMk/>
            <pc:sldMk cId="3692290485" sldId="269"/>
            <ac:grpSpMk id="21" creationId="{6D93BE5A-6F37-49AF-B9CC-8A6874E541F6}"/>
          </ac:grpSpMkLst>
        </pc:grpChg>
        <pc:grpChg chg="add del mod">
          <ac:chgData name="AVA EVENTOS E TECNOLOGIA" userId="b44ac983e2b2bee6" providerId="LiveId" clId="{47BA7A76-BC71-473B-B5CF-7AC7BB38A435}" dt="2025-06-13T18:04:26.844" v="1279" actId="478"/>
          <ac:grpSpMkLst>
            <pc:docMk/>
            <pc:sldMk cId="3692290485" sldId="269"/>
            <ac:grpSpMk id="26" creationId="{9D68426B-A6F9-4D74-991A-393E5848804C}"/>
          </ac:grpSpMkLst>
        </pc:grpChg>
        <pc:grpChg chg="add del mod">
          <ac:chgData name="AVA EVENTOS E TECNOLOGIA" userId="b44ac983e2b2bee6" providerId="LiveId" clId="{47BA7A76-BC71-473B-B5CF-7AC7BB38A435}" dt="2025-06-13T18:04:31.180" v="1282" actId="478"/>
          <ac:grpSpMkLst>
            <pc:docMk/>
            <pc:sldMk cId="3692290485" sldId="269"/>
            <ac:grpSpMk id="30" creationId="{984A94AB-5D41-4237-A1D9-FA1ED7EFE0B2}"/>
          </ac:grpSpMkLst>
        </pc:grpChg>
        <pc:grpChg chg="add del mod">
          <ac:chgData name="AVA EVENTOS E TECNOLOGIA" userId="b44ac983e2b2bee6" providerId="LiveId" clId="{47BA7A76-BC71-473B-B5CF-7AC7BB38A435}" dt="2025-06-17T16:34:14.738" v="2173" actId="165"/>
          <ac:grpSpMkLst>
            <pc:docMk/>
            <pc:sldMk cId="3692290485" sldId="269"/>
            <ac:grpSpMk id="36" creationId="{90EE725C-8DA1-49B8-B7BE-3A1DB7AFD1E8}"/>
          </ac:grpSpMkLst>
        </pc:grpChg>
        <pc:grpChg chg="add mod">
          <ac:chgData name="AVA EVENTOS E TECNOLOGIA" userId="b44ac983e2b2bee6" providerId="LiveId" clId="{47BA7A76-BC71-473B-B5CF-7AC7BB38A435}" dt="2025-06-13T18:06:30.162" v="1312" actId="1076"/>
          <ac:grpSpMkLst>
            <pc:docMk/>
            <pc:sldMk cId="3692290485" sldId="269"/>
            <ac:grpSpMk id="42" creationId="{606732D4-B932-4FE9-AC83-C3B1CB8D4477}"/>
          </ac:grpSpMkLst>
        </pc:grpChg>
        <pc:picChg chg="mod">
          <ac:chgData name="AVA EVENTOS E TECNOLOGIA" userId="b44ac983e2b2bee6" providerId="LiveId" clId="{47BA7A76-BC71-473B-B5CF-7AC7BB38A435}" dt="2025-06-13T17:48:19.990" v="1117"/>
          <ac:picMkLst>
            <pc:docMk/>
            <pc:sldMk cId="3692290485" sldId="269"/>
            <ac:picMk id="8" creationId="{912BE4ED-58D8-4A05-BA05-36A32862266E}"/>
          </ac:picMkLst>
        </pc:picChg>
        <pc:picChg chg="mod">
          <ac:chgData name="AVA EVENTOS E TECNOLOGIA" userId="b44ac983e2b2bee6" providerId="LiveId" clId="{47BA7A76-BC71-473B-B5CF-7AC7BB38A435}" dt="2025-06-13T17:48:43.124" v="1121"/>
          <ac:picMkLst>
            <pc:docMk/>
            <pc:sldMk cId="3692290485" sldId="269"/>
            <ac:picMk id="12" creationId="{5F8CA1B7-AD20-4BE7-8995-0942169661BA}"/>
          </ac:picMkLst>
        </pc:picChg>
        <pc:picChg chg="mod">
          <ac:chgData name="AVA EVENTOS E TECNOLOGIA" userId="b44ac983e2b2bee6" providerId="LiveId" clId="{47BA7A76-BC71-473B-B5CF-7AC7BB38A435}" dt="2025-06-13T17:49:00.924" v="1126"/>
          <ac:picMkLst>
            <pc:docMk/>
            <pc:sldMk cId="3692290485" sldId="269"/>
            <ac:picMk id="16" creationId="{DB58B101-9C7B-42A3-8C16-596F34BEB3CB}"/>
          </ac:picMkLst>
        </pc:picChg>
        <pc:picChg chg="mod">
          <ac:chgData name="AVA EVENTOS E TECNOLOGIA" userId="b44ac983e2b2bee6" providerId="LiveId" clId="{47BA7A76-BC71-473B-B5CF-7AC7BB38A435}" dt="2025-06-13T17:53:00.702" v="1159"/>
          <ac:picMkLst>
            <pc:docMk/>
            <pc:sldMk cId="3692290485" sldId="269"/>
            <ac:picMk id="24" creationId="{45B845AD-274F-4CBF-BDB2-07070132E2DF}"/>
          </ac:picMkLst>
        </pc:picChg>
        <pc:picChg chg="mod">
          <ac:chgData name="AVA EVENTOS E TECNOLOGIA" userId="b44ac983e2b2bee6" providerId="LiveId" clId="{47BA7A76-BC71-473B-B5CF-7AC7BB38A435}" dt="2025-06-13T17:53:53.944" v="1177"/>
          <ac:picMkLst>
            <pc:docMk/>
            <pc:sldMk cId="3692290485" sldId="269"/>
            <ac:picMk id="29" creationId="{E688E4D0-E7C2-4BFB-8DA3-9B4F52342B97}"/>
          </ac:picMkLst>
        </pc:picChg>
        <pc:picChg chg="mod">
          <ac:chgData name="AVA EVENTOS E TECNOLOGIA" userId="b44ac983e2b2bee6" providerId="LiveId" clId="{47BA7A76-BC71-473B-B5CF-7AC7BB38A435}" dt="2025-06-13T17:53:53.944" v="1177"/>
          <ac:picMkLst>
            <pc:docMk/>
            <pc:sldMk cId="3692290485" sldId="269"/>
            <ac:picMk id="33" creationId="{95AF09FB-4A61-4E54-A60D-D5E265400ABC}"/>
          </ac:picMkLst>
        </pc:picChg>
        <pc:picChg chg="mod topLvl">
          <ac:chgData name="AVA EVENTOS E TECNOLOGIA" userId="b44ac983e2b2bee6" providerId="LiveId" clId="{47BA7A76-BC71-473B-B5CF-7AC7BB38A435}" dt="2025-06-17T16:34:26.032" v="2175" actId="164"/>
          <ac:picMkLst>
            <pc:docMk/>
            <pc:sldMk cId="3692290485" sldId="269"/>
            <ac:picMk id="39" creationId="{4819F4AC-CB0C-4ADF-9466-06E84F5CFDB4}"/>
          </ac:picMkLst>
        </pc:picChg>
        <pc:picChg chg="mod">
          <ac:chgData name="AVA EVENTOS E TECNOLOGIA" userId="b44ac983e2b2bee6" providerId="LiveId" clId="{47BA7A76-BC71-473B-B5CF-7AC7BB38A435}" dt="2025-06-13T18:06:22.329" v="1310"/>
          <ac:picMkLst>
            <pc:docMk/>
            <pc:sldMk cId="3692290485" sldId="269"/>
            <ac:picMk id="45" creationId="{9E0A6E63-A321-4B5E-921B-C78C789065B0}"/>
          </ac:picMkLst>
        </pc:picChg>
      </pc:sldChg>
      <pc:sldChg chg="addSp modSp new add del mod ord">
        <pc:chgData name="AVA EVENTOS E TECNOLOGIA" userId="b44ac983e2b2bee6" providerId="LiveId" clId="{47BA7A76-BC71-473B-B5CF-7AC7BB38A435}" dt="2025-06-17T16:33:17.531" v="2167" actId="47"/>
        <pc:sldMkLst>
          <pc:docMk/>
          <pc:sldMk cId="3471708203" sldId="270"/>
        </pc:sldMkLst>
        <pc:spChg chg="add mod">
          <ac:chgData name="AVA EVENTOS E TECNOLOGIA" userId="b44ac983e2b2bee6" providerId="LiveId" clId="{47BA7A76-BC71-473B-B5CF-7AC7BB38A435}" dt="2025-06-13T18:08:57.290" v="1340" actId="1076"/>
          <ac:spMkLst>
            <pc:docMk/>
            <pc:sldMk cId="3471708203" sldId="270"/>
            <ac:spMk id="3" creationId="{2BAC4C31-6B99-405D-8E37-160CE0F66C72}"/>
          </ac:spMkLst>
        </pc:spChg>
        <pc:spChg chg="add mod">
          <ac:chgData name="AVA EVENTOS E TECNOLOGIA" userId="b44ac983e2b2bee6" providerId="LiveId" clId="{47BA7A76-BC71-473B-B5CF-7AC7BB38A435}" dt="2025-06-13T18:09:29.467" v="1348" actId="1076"/>
          <ac:spMkLst>
            <pc:docMk/>
            <pc:sldMk cId="3471708203" sldId="270"/>
            <ac:spMk id="4" creationId="{8D6CAB78-FA6C-441B-9E34-EEF65430C501}"/>
          </ac:spMkLst>
        </pc:spChg>
      </pc:sldChg>
      <pc:sldChg chg="addSp modSp new add del mod ord">
        <pc:chgData name="AVA EVENTOS E TECNOLOGIA" userId="b44ac983e2b2bee6" providerId="LiveId" clId="{47BA7A76-BC71-473B-B5CF-7AC7BB38A435}" dt="2025-06-17T16:32:41.694" v="2157" actId="47"/>
        <pc:sldMkLst>
          <pc:docMk/>
          <pc:sldMk cId="3653725948" sldId="271"/>
        </pc:sldMkLst>
        <pc:spChg chg="add mod">
          <ac:chgData name="AVA EVENTOS E TECNOLOGIA" userId="b44ac983e2b2bee6" providerId="LiveId" clId="{47BA7A76-BC71-473B-B5CF-7AC7BB38A435}" dt="2025-06-13T18:10:37.884" v="1357" actId="1076"/>
          <ac:spMkLst>
            <pc:docMk/>
            <pc:sldMk cId="3653725948" sldId="271"/>
            <ac:spMk id="4" creationId="{199D16B2-2331-4E57-B591-A0664FA6604A}"/>
          </ac:spMkLst>
        </pc:spChg>
        <pc:spChg chg="add mod">
          <ac:chgData name="AVA EVENTOS E TECNOLOGIA" userId="b44ac983e2b2bee6" providerId="LiveId" clId="{47BA7A76-BC71-473B-B5CF-7AC7BB38A435}" dt="2025-06-13T18:11:13.009" v="1358"/>
          <ac:spMkLst>
            <pc:docMk/>
            <pc:sldMk cId="3653725948" sldId="271"/>
            <ac:spMk id="5" creationId="{80ED1104-B3CD-4388-A02B-CA14EDA1A6C0}"/>
          </ac:spMkLst>
        </pc:spChg>
      </pc:sldChg>
      <pc:sldChg chg="addSp delSp modSp new add del mod">
        <pc:chgData name="AVA EVENTOS E TECNOLOGIA" userId="b44ac983e2b2bee6" providerId="LiveId" clId="{47BA7A76-BC71-473B-B5CF-7AC7BB38A435}" dt="2025-06-17T16:37:00.919" v="2208" actId="47"/>
        <pc:sldMkLst>
          <pc:docMk/>
          <pc:sldMk cId="3583180778" sldId="272"/>
        </pc:sldMkLst>
        <pc:spChg chg="add mod">
          <ac:chgData name="AVA EVENTOS E TECNOLOGIA" userId="b44ac983e2b2bee6" providerId="LiveId" clId="{47BA7A76-BC71-473B-B5CF-7AC7BB38A435}" dt="2025-06-13T18:11:35.449" v="1360"/>
          <ac:spMkLst>
            <pc:docMk/>
            <pc:sldMk cId="3583180778" sldId="272"/>
            <ac:spMk id="6" creationId="{B78E2595-A17C-4FFE-806F-C7A7E8E6AD57}"/>
          </ac:spMkLst>
        </pc:spChg>
        <pc:spChg chg="add del mod">
          <ac:chgData name="AVA EVENTOS E TECNOLOGIA" userId="b44ac983e2b2bee6" providerId="LiveId" clId="{47BA7A76-BC71-473B-B5CF-7AC7BB38A435}" dt="2025-06-17T16:36:57.759" v="2206" actId="21"/>
          <ac:spMkLst>
            <pc:docMk/>
            <pc:sldMk cId="3583180778" sldId="272"/>
            <ac:spMk id="7" creationId="{9B8D0557-F578-41B8-B277-A590FEA07379}"/>
          </ac:spMkLst>
        </pc:spChg>
      </pc:sldChg>
      <pc:sldChg chg="addSp modSp new add del mod ord">
        <pc:chgData name="AVA EVENTOS E TECNOLOGIA" userId="b44ac983e2b2bee6" providerId="LiveId" clId="{47BA7A76-BC71-473B-B5CF-7AC7BB38A435}" dt="2025-06-17T16:36:01.051" v="2194" actId="47"/>
        <pc:sldMkLst>
          <pc:docMk/>
          <pc:sldMk cId="3817700313" sldId="273"/>
        </pc:sldMkLst>
        <pc:spChg chg="add mod">
          <ac:chgData name="AVA EVENTOS E TECNOLOGIA" userId="b44ac983e2b2bee6" providerId="LiveId" clId="{47BA7A76-BC71-473B-B5CF-7AC7BB38A435}" dt="2025-06-13T18:28:47.604" v="1527" actId="1076"/>
          <ac:spMkLst>
            <pc:docMk/>
            <pc:sldMk cId="3817700313" sldId="273"/>
            <ac:spMk id="3" creationId="{49949192-95B9-4593-8372-C4C3695D535C}"/>
          </ac:spMkLst>
        </pc:spChg>
        <pc:spChg chg="add mod">
          <ac:chgData name="AVA EVENTOS E TECNOLOGIA" userId="b44ac983e2b2bee6" providerId="LiveId" clId="{47BA7A76-BC71-473B-B5CF-7AC7BB38A435}" dt="2025-06-13T18:33:44.311" v="1578" actId="1076"/>
          <ac:spMkLst>
            <pc:docMk/>
            <pc:sldMk cId="3817700313" sldId="273"/>
            <ac:spMk id="5" creationId="{15AA2E9D-5C1C-468B-8B99-928B30CDFC21}"/>
          </ac:spMkLst>
        </pc:spChg>
        <pc:graphicFrameChg chg="add mod modGraphic">
          <ac:chgData name="AVA EVENTOS E TECNOLOGIA" userId="b44ac983e2b2bee6" providerId="LiveId" clId="{47BA7A76-BC71-473B-B5CF-7AC7BB38A435}" dt="2025-06-13T18:34:19.325" v="1590" actId="20577"/>
          <ac:graphicFrameMkLst>
            <pc:docMk/>
            <pc:sldMk cId="3817700313" sldId="273"/>
            <ac:graphicFrameMk id="4" creationId="{10D58CBD-BD14-4144-BC74-16B636C77686}"/>
          </ac:graphicFrameMkLst>
        </pc:graphicFrameChg>
      </pc:sldChg>
      <pc:sldChg chg="addSp delSp modSp new add del mod ord">
        <pc:chgData name="AVA EVENTOS E TECNOLOGIA" userId="b44ac983e2b2bee6" providerId="LiveId" clId="{47BA7A76-BC71-473B-B5CF-7AC7BB38A435}" dt="2025-06-17T16:32:41.694" v="2157" actId="47"/>
        <pc:sldMkLst>
          <pc:docMk/>
          <pc:sldMk cId="2313392815" sldId="274"/>
        </pc:sldMkLst>
        <pc:spChg chg="add mod">
          <ac:chgData name="AVA EVENTOS E TECNOLOGIA" userId="b44ac983e2b2bee6" providerId="LiveId" clId="{47BA7A76-BC71-473B-B5CF-7AC7BB38A435}" dt="2025-06-13T18:37:27.729" v="1630" actId="14100"/>
          <ac:spMkLst>
            <pc:docMk/>
            <pc:sldMk cId="2313392815" sldId="274"/>
            <ac:spMk id="2" creationId="{79569F68-7787-45E4-A518-BC2A648B7310}"/>
          </ac:spMkLst>
        </pc:spChg>
        <pc:spChg chg="add del mod">
          <ac:chgData name="AVA EVENTOS E TECNOLOGIA" userId="b44ac983e2b2bee6" providerId="LiveId" clId="{47BA7A76-BC71-473B-B5CF-7AC7BB38A435}" dt="2025-06-13T18:38:05.175" v="1638" actId="478"/>
          <ac:spMkLst>
            <pc:docMk/>
            <pc:sldMk cId="2313392815" sldId="274"/>
            <ac:spMk id="3" creationId="{BB8CE910-2AB6-4961-B09C-20449E7C378F}"/>
          </ac:spMkLst>
        </pc:spChg>
        <pc:spChg chg="add del mod">
          <ac:chgData name="AVA EVENTOS E TECNOLOGIA" userId="b44ac983e2b2bee6" providerId="LiveId" clId="{47BA7A76-BC71-473B-B5CF-7AC7BB38A435}" dt="2025-06-13T18:38:53.324" v="1643" actId="478"/>
          <ac:spMkLst>
            <pc:docMk/>
            <pc:sldMk cId="2313392815" sldId="274"/>
            <ac:spMk id="4" creationId="{E8417B78-CF25-4177-854D-11613208F957}"/>
          </ac:spMkLst>
        </pc:spChg>
        <pc:spChg chg="add del">
          <ac:chgData name="AVA EVENTOS E TECNOLOGIA" userId="b44ac983e2b2bee6" providerId="LiveId" clId="{47BA7A76-BC71-473B-B5CF-7AC7BB38A435}" dt="2025-06-13T18:39:00.646" v="1645" actId="478"/>
          <ac:spMkLst>
            <pc:docMk/>
            <pc:sldMk cId="2313392815" sldId="274"/>
            <ac:spMk id="5" creationId="{E66FB0B1-C1E5-4B2C-A152-CB256C15A9ED}"/>
          </ac:spMkLst>
        </pc:spChg>
        <pc:spChg chg="add del mod">
          <ac:chgData name="AVA EVENTOS E TECNOLOGIA" userId="b44ac983e2b2bee6" providerId="LiveId" clId="{47BA7A76-BC71-473B-B5CF-7AC7BB38A435}" dt="2025-06-13T18:39:57.436" v="1653" actId="478"/>
          <ac:spMkLst>
            <pc:docMk/>
            <pc:sldMk cId="2313392815" sldId="274"/>
            <ac:spMk id="6" creationId="{FA0EFDFA-DA93-4105-A0C8-51ECCC8A741D}"/>
          </ac:spMkLst>
        </pc:spChg>
        <pc:spChg chg="add del mod">
          <ac:chgData name="AVA EVENTOS E TECNOLOGIA" userId="b44ac983e2b2bee6" providerId="LiveId" clId="{47BA7A76-BC71-473B-B5CF-7AC7BB38A435}" dt="2025-06-13T18:42:23.999" v="1686" actId="478"/>
          <ac:spMkLst>
            <pc:docMk/>
            <pc:sldMk cId="2313392815" sldId="274"/>
            <ac:spMk id="9" creationId="{CB56E157-3D66-4C5F-BF5E-6562549E065A}"/>
          </ac:spMkLst>
        </pc:spChg>
        <pc:spChg chg="add mod">
          <ac:chgData name="AVA EVENTOS E TECNOLOGIA" userId="b44ac983e2b2bee6" providerId="LiveId" clId="{47BA7A76-BC71-473B-B5CF-7AC7BB38A435}" dt="2025-06-13T18:44:24.340" v="1714" actId="1037"/>
          <ac:spMkLst>
            <pc:docMk/>
            <pc:sldMk cId="2313392815" sldId="274"/>
            <ac:spMk id="18" creationId="{7EE1A7B2-FE5A-471A-B752-61AE3BE5B1DF}"/>
          </ac:spMkLst>
        </pc:spChg>
        <pc:spChg chg="add mod">
          <ac:chgData name="AVA EVENTOS E TECNOLOGIA" userId="b44ac983e2b2bee6" providerId="LiveId" clId="{47BA7A76-BC71-473B-B5CF-7AC7BB38A435}" dt="2025-06-13T18:44:28.493" v="1716" actId="1076"/>
          <ac:spMkLst>
            <pc:docMk/>
            <pc:sldMk cId="2313392815" sldId="274"/>
            <ac:spMk id="19" creationId="{7C758B10-5E7A-42A6-8393-215FED2BD4ED}"/>
          </ac:spMkLst>
        </pc:spChg>
        <pc:spChg chg="add mod">
          <ac:chgData name="AVA EVENTOS E TECNOLOGIA" userId="b44ac983e2b2bee6" providerId="LiveId" clId="{47BA7A76-BC71-473B-B5CF-7AC7BB38A435}" dt="2025-06-13T18:44:32.013" v="1718" actId="1076"/>
          <ac:spMkLst>
            <pc:docMk/>
            <pc:sldMk cId="2313392815" sldId="274"/>
            <ac:spMk id="20" creationId="{6C9626ED-DF5D-402C-80EC-1D1469BED9F6}"/>
          </ac:spMkLst>
        </pc:spChg>
        <pc:picChg chg="add mod">
          <ac:chgData name="AVA EVENTOS E TECNOLOGIA" userId="b44ac983e2b2bee6" providerId="LiveId" clId="{47BA7A76-BC71-473B-B5CF-7AC7BB38A435}" dt="2025-06-13T18:41:41.348" v="1679" actId="1076"/>
          <ac:picMkLst>
            <pc:docMk/>
            <pc:sldMk cId="2313392815" sldId="274"/>
            <ac:picMk id="8" creationId="{573A32F2-D45D-4C50-946A-10E43A59BE8A}"/>
          </ac:picMkLst>
        </pc:picChg>
        <pc:picChg chg="add del mod">
          <ac:chgData name="AVA EVENTOS E TECNOLOGIA" userId="b44ac983e2b2bee6" providerId="LiveId" clId="{47BA7A76-BC71-473B-B5CF-7AC7BB38A435}" dt="2025-06-13T18:41:46.075" v="1684" actId="1036"/>
          <ac:picMkLst>
            <pc:docMk/>
            <pc:sldMk cId="2313392815" sldId="274"/>
            <ac:picMk id="1026" creationId="{1C6251FA-F7F4-4FF1-9BF7-F3ADEB9BDA9C}"/>
          </ac:picMkLst>
        </pc:picChg>
        <pc:picChg chg="add del mod">
          <ac:chgData name="AVA EVENTOS E TECNOLOGIA" userId="b44ac983e2b2bee6" providerId="LiveId" clId="{47BA7A76-BC71-473B-B5CF-7AC7BB38A435}" dt="2025-06-13T18:38:28.622" v="1640" actId="478"/>
          <ac:picMkLst>
            <pc:docMk/>
            <pc:sldMk cId="2313392815" sldId="274"/>
            <ac:picMk id="1030" creationId="{7A86BC8B-AAFF-47EB-BA7B-AE4E6DAAE2B6}"/>
          </ac:picMkLst>
        </pc:picChg>
        <pc:picChg chg="add del mod">
          <ac:chgData name="AVA EVENTOS E TECNOLOGIA" userId="b44ac983e2b2bee6" providerId="LiveId" clId="{47BA7A76-BC71-473B-B5CF-7AC7BB38A435}" dt="2025-06-13T18:39:12.086" v="1647" actId="478"/>
          <ac:picMkLst>
            <pc:docMk/>
            <pc:sldMk cId="2313392815" sldId="274"/>
            <ac:picMk id="1036" creationId="{6A39B96E-E1A3-464F-8540-DB1D73AE741F}"/>
          </ac:picMkLst>
        </pc:picChg>
        <pc:picChg chg="add del mod">
          <ac:chgData name="AVA EVENTOS E TECNOLOGIA" userId="b44ac983e2b2bee6" providerId="LiveId" clId="{47BA7A76-BC71-473B-B5CF-7AC7BB38A435}" dt="2025-06-13T18:39:22.075" v="1649" actId="478"/>
          <ac:picMkLst>
            <pc:docMk/>
            <pc:sldMk cId="2313392815" sldId="274"/>
            <ac:picMk id="1038" creationId="{73437933-1BB8-4E8D-B789-6734B988C3F7}"/>
          </ac:picMkLst>
        </pc:picChg>
        <pc:picChg chg="add del mod">
          <ac:chgData name="AVA EVENTOS E TECNOLOGIA" userId="b44ac983e2b2bee6" providerId="LiveId" clId="{47BA7A76-BC71-473B-B5CF-7AC7BB38A435}" dt="2025-06-13T18:39:32.557" v="1651" actId="478"/>
          <ac:picMkLst>
            <pc:docMk/>
            <pc:sldMk cId="2313392815" sldId="274"/>
            <ac:picMk id="1040" creationId="{7315D684-7B21-417A-9369-59E69633393A}"/>
          </ac:picMkLst>
        </pc:picChg>
        <pc:picChg chg="add del mod">
          <ac:chgData name="AVA EVENTOS E TECNOLOGIA" userId="b44ac983e2b2bee6" providerId="LiveId" clId="{47BA7A76-BC71-473B-B5CF-7AC7BB38A435}" dt="2025-06-13T18:40:33.734" v="1658" actId="478"/>
          <ac:picMkLst>
            <pc:docMk/>
            <pc:sldMk cId="2313392815" sldId="274"/>
            <ac:picMk id="1044" creationId="{0ADAAB28-025D-4525-B3D2-DD00A4EF6A05}"/>
          </ac:picMkLst>
        </pc:picChg>
        <pc:picChg chg="add del mod">
          <ac:chgData name="AVA EVENTOS E TECNOLOGIA" userId="b44ac983e2b2bee6" providerId="LiveId" clId="{47BA7A76-BC71-473B-B5CF-7AC7BB38A435}" dt="2025-06-13T18:42:39.718" v="1688" actId="478"/>
          <ac:picMkLst>
            <pc:docMk/>
            <pc:sldMk cId="2313392815" sldId="274"/>
            <ac:picMk id="1048" creationId="{F46FB15C-40C7-4EC9-8571-CE07AD888352}"/>
          </ac:picMkLst>
        </pc:picChg>
        <pc:picChg chg="add mod">
          <ac:chgData name="AVA EVENTOS E TECNOLOGIA" userId="b44ac983e2b2bee6" providerId="LiveId" clId="{47BA7A76-BC71-473B-B5CF-7AC7BB38A435}" dt="2025-06-13T18:43:58.007" v="1705" actId="1038"/>
          <ac:picMkLst>
            <pc:docMk/>
            <pc:sldMk cId="2313392815" sldId="274"/>
            <ac:picMk id="1050" creationId="{F67A9478-C4D6-43E9-91F3-F5785BE72F7C}"/>
          </ac:picMkLst>
        </pc:picChg>
      </pc:sldChg>
      <pc:sldChg chg="modSp new add del mod ord modTransition">
        <pc:chgData name="AVA EVENTOS E TECNOLOGIA" userId="b44ac983e2b2bee6" providerId="LiveId" clId="{47BA7A76-BC71-473B-B5CF-7AC7BB38A435}" dt="2025-06-17T16:32:41.694" v="2157" actId="47"/>
        <pc:sldMkLst>
          <pc:docMk/>
          <pc:sldMk cId="2496032029" sldId="275"/>
        </pc:sldMkLst>
        <pc:spChg chg="mod">
          <ac:chgData name="AVA EVENTOS E TECNOLOGIA" userId="b44ac983e2b2bee6" providerId="LiveId" clId="{47BA7A76-BC71-473B-B5CF-7AC7BB38A435}" dt="2025-06-13T18:49:56.134" v="1748" actId="6549"/>
          <ac:spMkLst>
            <pc:docMk/>
            <pc:sldMk cId="2496032029" sldId="275"/>
            <ac:spMk id="2" creationId="{75875ED4-916F-449A-A8E5-298209A05441}"/>
          </ac:spMkLst>
        </pc:spChg>
      </pc:sldChg>
      <pc:sldChg chg="addSp modSp new ord">
        <pc:chgData name="AVA EVENTOS E TECNOLOGIA" userId="b44ac983e2b2bee6" providerId="LiveId" clId="{47BA7A76-BC71-473B-B5CF-7AC7BB38A435}" dt="2025-06-17T16:33:01.624" v="2161"/>
        <pc:sldMkLst>
          <pc:docMk/>
          <pc:sldMk cId="261563402" sldId="276"/>
        </pc:sldMkLst>
        <pc:spChg chg="add mod">
          <ac:chgData name="AVA EVENTOS E TECNOLOGIA" userId="b44ac983e2b2bee6" providerId="LiveId" clId="{47BA7A76-BC71-473B-B5CF-7AC7BB38A435}" dt="2025-06-17T16:33:01.624" v="2161"/>
          <ac:spMkLst>
            <pc:docMk/>
            <pc:sldMk cId="261563402" sldId="276"/>
            <ac:spMk id="3" creationId="{01721488-B5DB-45B5-84C1-E86B797B9EDE}"/>
          </ac:spMkLst>
        </pc:spChg>
      </pc:sldChg>
      <pc:sldChg chg="addSp modSp new ord">
        <pc:chgData name="AVA EVENTOS E TECNOLOGIA" userId="b44ac983e2b2bee6" providerId="LiveId" clId="{47BA7A76-BC71-473B-B5CF-7AC7BB38A435}" dt="2025-06-17T16:33:15.329" v="2166"/>
        <pc:sldMkLst>
          <pc:docMk/>
          <pc:sldMk cId="1663752268" sldId="277"/>
        </pc:sldMkLst>
        <pc:spChg chg="add mod">
          <ac:chgData name="AVA EVENTOS E TECNOLOGIA" userId="b44ac983e2b2bee6" providerId="LiveId" clId="{47BA7A76-BC71-473B-B5CF-7AC7BB38A435}" dt="2025-06-17T16:33:15.329" v="2166"/>
          <ac:spMkLst>
            <pc:docMk/>
            <pc:sldMk cId="1663752268" sldId="277"/>
            <ac:spMk id="3" creationId="{02277F96-DD70-4A89-B95A-083360012F8A}"/>
          </ac:spMkLst>
        </pc:spChg>
      </pc:sldChg>
      <pc:sldChg chg="addSp modSp new del">
        <pc:chgData name="AVA EVENTOS E TECNOLOGIA" userId="b44ac983e2b2bee6" providerId="LiveId" clId="{47BA7A76-BC71-473B-B5CF-7AC7BB38A435}" dt="2025-06-17T16:34:46.060" v="2177" actId="47"/>
        <pc:sldMkLst>
          <pc:docMk/>
          <pc:sldMk cId="3363151617" sldId="278"/>
        </pc:sldMkLst>
        <pc:spChg chg="add mod">
          <ac:chgData name="AVA EVENTOS E TECNOLOGIA" userId="b44ac983e2b2bee6" providerId="LiveId" clId="{47BA7A76-BC71-473B-B5CF-7AC7BB38A435}" dt="2025-06-17T16:34:36.297" v="2176"/>
          <ac:spMkLst>
            <pc:docMk/>
            <pc:sldMk cId="3363151617" sldId="278"/>
            <ac:spMk id="3" creationId="{80AAD180-4422-472A-9F56-908983DCCDF9}"/>
          </ac:spMkLst>
        </pc:spChg>
        <pc:spChg chg="add mod">
          <ac:chgData name="AVA EVENTOS E TECNOLOGIA" userId="b44ac983e2b2bee6" providerId="LiveId" clId="{47BA7A76-BC71-473B-B5CF-7AC7BB38A435}" dt="2025-06-17T16:34:36.297" v="2176"/>
          <ac:spMkLst>
            <pc:docMk/>
            <pc:sldMk cId="3363151617" sldId="278"/>
            <ac:spMk id="4" creationId="{A7ADD3D8-17B6-4D97-908E-97177D3D2544}"/>
          </ac:spMkLst>
        </pc:spChg>
        <pc:spChg chg="mod">
          <ac:chgData name="AVA EVENTOS E TECNOLOGIA" userId="b44ac983e2b2bee6" providerId="LiveId" clId="{47BA7A76-BC71-473B-B5CF-7AC7BB38A435}" dt="2025-06-17T16:34:36.297" v="2176"/>
          <ac:spMkLst>
            <pc:docMk/>
            <pc:sldMk cId="3363151617" sldId="278"/>
            <ac:spMk id="6" creationId="{254FA7CF-2077-49BF-BE93-17DBC656F570}"/>
          </ac:spMkLst>
        </pc:spChg>
        <pc:spChg chg="mod">
          <ac:chgData name="AVA EVENTOS E TECNOLOGIA" userId="b44ac983e2b2bee6" providerId="LiveId" clId="{47BA7A76-BC71-473B-B5CF-7AC7BB38A435}" dt="2025-06-17T16:34:36.297" v="2176"/>
          <ac:spMkLst>
            <pc:docMk/>
            <pc:sldMk cId="3363151617" sldId="278"/>
            <ac:spMk id="7" creationId="{682B279A-A314-4360-AEF1-459F40137FE1}"/>
          </ac:spMkLst>
        </pc:spChg>
        <pc:spChg chg="add mod">
          <ac:chgData name="AVA EVENTOS E TECNOLOGIA" userId="b44ac983e2b2bee6" providerId="LiveId" clId="{47BA7A76-BC71-473B-B5CF-7AC7BB38A435}" dt="2025-06-17T16:34:36.297" v="2176"/>
          <ac:spMkLst>
            <pc:docMk/>
            <pc:sldMk cId="3363151617" sldId="278"/>
            <ac:spMk id="9" creationId="{0319F0AE-D2BD-4A95-A2CC-DB5F5ECE5769}"/>
          </ac:spMkLst>
        </pc:spChg>
        <pc:spChg chg="mod">
          <ac:chgData name="AVA EVENTOS E TECNOLOGIA" userId="b44ac983e2b2bee6" providerId="LiveId" clId="{47BA7A76-BC71-473B-B5CF-7AC7BB38A435}" dt="2025-06-17T16:34:36.297" v="2176"/>
          <ac:spMkLst>
            <pc:docMk/>
            <pc:sldMk cId="3363151617" sldId="278"/>
            <ac:spMk id="11" creationId="{EA8768EA-79A1-4975-AEC8-C3ADE9880106}"/>
          </ac:spMkLst>
        </pc:spChg>
        <pc:spChg chg="add mod">
          <ac:chgData name="AVA EVENTOS E TECNOLOGIA" userId="b44ac983e2b2bee6" providerId="LiveId" clId="{47BA7A76-BC71-473B-B5CF-7AC7BB38A435}" dt="2025-06-17T16:34:36.297" v="2176"/>
          <ac:spMkLst>
            <pc:docMk/>
            <pc:sldMk cId="3363151617" sldId="278"/>
            <ac:spMk id="13" creationId="{5D1FF90D-C4D1-4221-8B30-4F1DA1679877}"/>
          </ac:spMkLst>
        </pc:spChg>
        <pc:spChg chg="add mod">
          <ac:chgData name="AVA EVENTOS E TECNOLOGIA" userId="b44ac983e2b2bee6" providerId="LiveId" clId="{47BA7A76-BC71-473B-B5CF-7AC7BB38A435}" dt="2025-06-17T16:34:36.297" v="2176"/>
          <ac:spMkLst>
            <pc:docMk/>
            <pc:sldMk cId="3363151617" sldId="278"/>
            <ac:spMk id="14" creationId="{0ECBDDC5-0AF2-42D6-B07B-D15318CD31E1}"/>
          </ac:spMkLst>
        </pc:spChg>
        <pc:spChg chg="mod">
          <ac:chgData name="AVA EVENTOS E TECNOLOGIA" userId="b44ac983e2b2bee6" providerId="LiveId" clId="{47BA7A76-BC71-473B-B5CF-7AC7BB38A435}" dt="2025-06-17T16:34:36.297" v="2176"/>
          <ac:spMkLst>
            <pc:docMk/>
            <pc:sldMk cId="3363151617" sldId="278"/>
            <ac:spMk id="16" creationId="{5FF16EAD-2BAB-43A9-9A36-21EE69928635}"/>
          </ac:spMkLst>
        </pc:spChg>
        <pc:spChg chg="mod">
          <ac:chgData name="AVA EVENTOS E TECNOLOGIA" userId="b44ac983e2b2bee6" providerId="LiveId" clId="{47BA7A76-BC71-473B-B5CF-7AC7BB38A435}" dt="2025-06-17T16:34:36.297" v="2176"/>
          <ac:spMkLst>
            <pc:docMk/>
            <pc:sldMk cId="3363151617" sldId="278"/>
            <ac:spMk id="17" creationId="{A78106D5-D5E0-46CD-9D4B-1FBB7C193F0D}"/>
          </ac:spMkLst>
        </pc:spChg>
        <pc:spChg chg="add mod">
          <ac:chgData name="AVA EVENTOS E TECNOLOGIA" userId="b44ac983e2b2bee6" providerId="LiveId" clId="{47BA7A76-BC71-473B-B5CF-7AC7BB38A435}" dt="2025-06-17T16:34:36.297" v="2176"/>
          <ac:spMkLst>
            <pc:docMk/>
            <pc:sldMk cId="3363151617" sldId="278"/>
            <ac:spMk id="19" creationId="{C938ABF1-C66E-4AB9-9B0E-ED9AD06B9C73}"/>
          </ac:spMkLst>
        </pc:spChg>
        <pc:spChg chg="add mod">
          <ac:chgData name="AVA EVENTOS E TECNOLOGIA" userId="b44ac983e2b2bee6" providerId="LiveId" clId="{47BA7A76-BC71-473B-B5CF-7AC7BB38A435}" dt="2025-06-17T16:34:36.297" v="2176"/>
          <ac:spMkLst>
            <pc:docMk/>
            <pc:sldMk cId="3363151617" sldId="278"/>
            <ac:spMk id="20" creationId="{6CEEC3C1-922F-4CB3-A59B-AB89481F2ACC}"/>
          </ac:spMkLst>
        </pc:spChg>
        <pc:spChg chg="add mod">
          <ac:chgData name="AVA EVENTOS E TECNOLOGIA" userId="b44ac983e2b2bee6" providerId="LiveId" clId="{47BA7A76-BC71-473B-B5CF-7AC7BB38A435}" dt="2025-06-17T16:34:36.297" v="2176"/>
          <ac:spMkLst>
            <pc:docMk/>
            <pc:sldMk cId="3363151617" sldId="278"/>
            <ac:spMk id="21" creationId="{F3BD5112-E5BF-4CCF-A2F4-8C3BCEEDE5C2}"/>
          </ac:spMkLst>
        </pc:spChg>
        <pc:grpChg chg="add mod">
          <ac:chgData name="AVA EVENTOS E TECNOLOGIA" userId="b44ac983e2b2bee6" providerId="LiveId" clId="{47BA7A76-BC71-473B-B5CF-7AC7BB38A435}" dt="2025-06-17T16:34:36.297" v="2176"/>
          <ac:grpSpMkLst>
            <pc:docMk/>
            <pc:sldMk cId="3363151617" sldId="278"/>
            <ac:grpSpMk id="5" creationId="{6FB02B4C-FB78-47C5-AB1C-168BE0CE69A0}"/>
          </ac:grpSpMkLst>
        </pc:grpChg>
        <pc:grpChg chg="add mod">
          <ac:chgData name="AVA EVENTOS E TECNOLOGIA" userId="b44ac983e2b2bee6" providerId="LiveId" clId="{47BA7A76-BC71-473B-B5CF-7AC7BB38A435}" dt="2025-06-17T16:34:36.297" v="2176"/>
          <ac:grpSpMkLst>
            <pc:docMk/>
            <pc:sldMk cId="3363151617" sldId="278"/>
            <ac:grpSpMk id="10" creationId="{736DE8A9-1E35-49F9-935B-AD0E4847CB00}"/>
          </ac:grpSpMkLst>
        </pc:grpChg>
        <pc:grpChg chg="add mod">
          <ac:chgData name="AVA EVENTOS E TECNOLOGIA" userId="b44ac983e2b2bee6" providerId="LiveId" clId="{47BA7A76-BC71-473B-B5CF-7AC7BB38A435}" dt="2025-06-17T16:34:36.297" v="2176"/>
          <ac:grpSpMkLst>
            <pc:docMk/>
            <pc:sldMk cId="3363151617" sldId="278"/>
            <ac:grpSpMk id="15" creationId="{B23417DC-04A6-46DC-A8B7-B8EA4D7A2124}"/>
          </ac:grpSpMkLst>
        </pc:grpChg>
        <pc:picChg chg="mod">
          <ac:chgData name="AVA EVENTOS E TECNOLOGIA" userId="b44ac983e2b2bee6" providerId="LiveId" clId="{47BA7A76-BC71-473B-B5CF-7AC7BB38A435}" dt="2025-06-17T16:34:36.297" v="2176"/>
          <ac:picMkLst>
            <pc:docMk/>
            <pc:sldMk cId="3363151617" sldId="278"/>
            <ac:picMk id="8" creationId="{F10853B0-45E6-4B6D-BA24-6F5F63961BA6}"/>
          </ac:picMkLst>
        </pc:picChg>
        <pc:picChg chg="mod">
          <ac:chgData name="AVA EVENTOS E TECNOLOGIA" userId="b44ac983e2b2bee6" providerId="LiveId" clId="{47BA7A76-BC71-473B-B5CF-7AC7BB38A435}" dt="2025-06-17T16:34:36.297" v="2176"/>
          <ac:picMkLst>
            <pc:docMk/>
            <pc:sldMk cId="3363151617" sldId="278"/>
            <ac:picMk id="12" creationId="{96139176-EA92-4C31-9B0D-971DB6693015}"/>
          </ac:picMkLst>
        </pc:picChg>
        <pc:picChg chg="mod">
          <ac:chgData name="AVA EVENTOS E TECNOLOGIA" userId="b44ac983e2b2bee6" providerId="LiveId" clId="{47BA7A76-BC71-473B-B5CF-7AC7BB38A435}" dt="2025-06-17T16:34:36.297" v="2176"/>
          <ac:picMkLst>
            <pc:docMk/>
            <pc:sldMk cId="3363151617" sldId="278"/>
            <ac:picMk id="18" creationId="{C1F2D172-4FE9-4410-BAF4-AC3728A23EC3}"/>
          </ac:picMkLst>
        </pc:picChg>
      </pc:sldChg>
      <pc:sldChg chg="addSp modSp new ord">
        <pc:chgData name="AVA EVENTOS E TECNOLOGIA" userId="b44ac983e2b2bee6" providerId="LiveId" clId="{47BA7A76-BC71-473B-B5CF-7AC7BB38A435}" dt="2025-06-17T16:35:40.530" v="2188"/>
        <pc:sldMkLst>
          <pc:docMk/>
          <pc:sldMk cId="3644989921" sldId="278"/>
        </pc:sldMkLst>
        <pc:spChg chg="add mod">
          <ac:chgData name="AVA EVENTOS E TECNOLOGIA" userId="b44ac983e2b2bee6" providerId="LiveId" clId="{47BA7A76-BC71-473B-B5CF-7AC7BB38A435}" dt="2025-06-17T16:35:40.530" v="2188"/>
          <ac:spMkLst>
            <pc:docMk/>
            <pc:sldMk cId="3644989921" sldId="278"/>
            <ac:spMk id="3" creationId="{A1C210D9-9E49-4F11-8463-0E9A9382D2CF}"/>
          </ac:spMkLst>
        </pc:spChg>
        <pc:spChg chg="mod">
          <ac:chgData name="AVA EVENTOS E TECNOLOGIA" userId="b44ac983e2b2bee6" providerId="LiveId" clId="{47BA7A76-BC71-473B-B5CF-7AC7BB38A435}" dt="2025-06-17T16:35:40.530" v="2188"/>
          <ac:spMkLst>
            <pc:docMk/>
            <pc:sldMk cId="3644989921" sldId="278"/>
            <ac:spMk id="5" creationId="{DDCA2521-77DB-4304-BF29-BE445B088335}"/>
          </ac:spMkLst>
        </pc:spChg>
        <pc:spChg chg="mod">
          <ac:chgData name="AVA EVENTOS E TECNOLOGIA" userId="b44ac983e2b2bee6" providerId="LiveId" clId="{47BA7A76-BC71-473B-B5CF-7AC7BB38A435}" dt="2025-06-17T16:35:40.530" v="2188"/>
          <ac:spMkLst>
            <pc:docMk/>
            <pc:sldMk cId="3644989921" sldId="278"/>
            <ac:spMk id="6" creationId="{7124DA26-74C0-4D70-AF71-EA4D9F90B242}"/>
          </ac:spMkLst>
        </pc:spChg>
        <pc:spChg chg="mod">
          <ac:chgData name="AVA EVENTOS E TECNOLOGIA" userId="b44ac983e2b2bee6" providerId="LiveId" clId="{47BA7A76-BC71-473B-B5CF-7AC7BB38A435}" dt="2025-06-17T16:35:40.530" v="2188"/>
          <ac:spMkLst>
            <pc:docMk/>
            <pc:sldMk cId="3644989921" sldId="278"/>
            <ac:spMk id="9" creationId="{FF25F1E5-271C-4253-B803-9106E76F178A}"/>
          </ac:spMkLst>
        </pc:spChg>
        <pc:spChg chg="add mod">
          <ac:chgData name="AVA EVENTOS E TECNOLOGIA" userId="b44ac983e2b2bee6" providerId="LiveId" clId="{47BA7A76-BC71-473B-B5CF-7AC7BB38A435}" dt="2025-06-17T16:35:40.530" v="2188"/>
          <ac:spMkLst>
            <pc:docMk/>
            <pc:sldMk cId="3644989921" sldId="278"/>
            <ac:spMk id="11" creationId="{F21CAFC1-F332-45B7-8EFC-AB4DB480469A}"/>
          </ac:spMkLst>
        </pc:spChg>
        <pc:spChg chg="add mod">
          <ac:chgData name="AVA EVENTOS E TECNOLOGIA" userId="b44ac983e2b2bee6" providerId="LiveId" clId="{47BA7A76-BC71-473B-B5CF-7AC7BB38A435}" dt="2025-06-17T16:35:40.530" v="2188"/>
          <ac:spMkLst>
            <pc:docMk/>
            <pc:sldMk cId="3644989921" sldId="278"/>
            <ac:spMk id="12" creationId="{1CCF3D01-6C50-4DEC-90D5-AC46D47CA0F0}"/>
          </ac:spMkLst>
        </pc:spChg>
        <pc:spChg chg="mod">
          <ac:chgData name="AVA EVENTOS E TECNOLOGIA" userId="b44ac983e2b2bee6" providerId="LiveId" clId="{47BA7A76-BC71-473B-B5CF-7AC7BB38A435}" dt="2025-06-17T16:35:40.530" v="2188"/>
          <ac:spMkLst>
            <pc:docMk/>
            <pc:sldMk cId="3644989921" sldId="278"/>
            <ac:spMk id="14" creationId="{9908D400-D5A0-459F-9262-C4FE27D623E2}"/>
          </ac:spMkLst>
        </pc:spChg>
        <pc:spChg chg="mod">
          <ac:chgData name="AVA EVENTOS E TECNOLOGIA" userId="b44ac983e2b2bee6" providerId="LiveId" clId="{47BA7A76-BC71-473B-B5CF-7AC7BB38A435}" dt="2025-06-17T16:35:40.530" v="2188"/>
          <ac:spMkLst>
            <pc:docMk/>
            <pc:sldMk cId="3644989921" sldId="278"/>
            <ac:spMk id="15" creationId="{FC6C5FE4-0F44-4BF6-AC42-D51C168BA2EA}"/>
          </ac:spMkLst>
        </pc:spChg>
        <pc:spChg chg="add mod">
          <ac:chgData name="AVA EVENTOS E TECNOLOGIA" userId="b44ac983e2b2bee6" providerId="LiveId" clId="{47BA7A76-BC71-473B-B5CF-7AC7BB38A435}" dt="2025-06-17T16:35:40.530" v="2188"/>
          <ac:spMkLst>
            <pc:docMk/>
            <pc:sldMk cId="3644989921" sldId="278"/>
            <ac:spMk id="17" creationId="{A8FD32EF-BB1C-48EC-8D6E-9F2D9877A79C}"/>
          </ac:spMkLst>
        </pc:spChg>
        <pc:spChg chg="add mod">
          <ac:chgData name="AVA EVENTOS E TECNOLOGIA" userId="b44ac983e2b2bee6" providerId="LiveId" clId="{47BA7A76-BC71-473B-B5CF-7AC7BB38A435}" dt="2025-06-17T16:35:40.530" v="2188"/>
          <ac:spMkLst>
            <pc:docMk/>
            <pc:sldMk cId="3644989921" sldId="278"/>
            <ac:spMk id="18" creationId="{D5974BE0-A1CB-4574-9F48-ADDCFE873DE8}"/>
          </ac:spMkLst>
        </pc:spChg>
        <pc:spChg chg="add mod">
          <ac:chgData name="AVA EVENTOS E TECNOLOGIA" userId="b44ac983e2b2bee6" providerId="LiveId" clId="{47BA7A76-BC71-473B-B5CF-7AC7BB38A435}" dt="2025-06-17T16:35:40.530" v="2188"/>
          <ac:spMkLst>
            <pc:docMk/>
            <pc:sldMk cId="3644989921" sldId="278"/>
            <ac:spMk id="19" creationId="{DA9448F1-4081-4923-8F88-B54E6A8E938C}"/>
          </ac:spMkLst>
        </pc:spChg>
        <pc:grpChg chg="add mod">
          <ac:chgData name="AVA EVENTOS E TECNOLOGIA" userId="b44ac983e2b2bee6" providerId="LiveId" clId="{47BA7A76-BC71-473B-B5CF-7AC7BB38A435}" dt="2025-06-17T16:35:40.530" v="2188"/>
          <ac:grpSpMkLst>
            <pc:docMk/>
            <pc:sldMk cId="3644989921" sldId="278"/>
            <ac:grpSpMk id="4" creationId="{977DE9D2-040F-4F47-9DCE-AEB2F48541D1}"/>
          </ac:grpSpMkLst>
        </pc:grpChg>
        <pc:grpChg chg="add mod">
          <ac:chgData name="AVA EVENTOS E TECNOLOGIA" userId="b44ac983e2b2bee6" providerId="LiveId" clId="{47BA7A76-BC71-473B-B5CF-7AC7BB38A435}" dt="2025-06-17T16:35:40.530" v="2188"/>
          <ac:grpSpMkLst>
            <pc:docMk/>
            <pc:sldMk cId="3644989921" sldId="278"/>
            <ac:grpSpMk id="8" creationId="{BBABE877-294E-473A-833F-C956297CC184}"/>
          </ac:grpSpMkLst>
        </pc:grpChg>
        <pc:grpChg chg="add mod">
          <ac:chgData name="AVA EVENTOS E TECNOLOGIA" userId="b44ac983e2b2bee6" providerId="LiveId" clId="{47BA7A76-BC71-473B-B5CF-7AC7BB38A435}" dt="2025-06-17T16:35:40.530" v="2188"/>
          <ac:grpSpMkLst>
            <pc:docMk/>
            <pc:sldMk cId="3644989921" sldId="278"/>
            <ac:grpSpMk id="13" creationId="{7939BE10-E6A2-4379-B843-C5E30B89BCAF}"/>
          </ac:grpSpMkLst>
        </pc:grpChg>
        <pc:picChg chg="mod">
          <ac:chgData name="AVA EVENTOS E TECNOLOGIA" userId="b44ac983e2b2bee6" providerId="LiveId" clId="{47BA7A76-BC71-473B-B5CF-7AC7BB38A435}" dt="2025-06-17T16:35:40.530" v="2188"/>
          <ac:picMkLst>
            <pc:docMk/>
            <pc:sldMk cId="3644989921" sldId="278"/>
            <ac:picMk id="7" creationId="{82DDCC65-06A1-405C-889F-9EB5CC898CC0}"/>
          </ac:picMkLst>
        </pc:picChg>
        <pc:picChg chg="mod">
          <ac:chgData name="AVA EVENTOS E TECNOLOGIA" userId="b44ac983e2b2bee6" providerId="LiveId" clId="{47BA7A76-BC71-473B-B5CF-7AC7BB38A435}" dt="2025-06-17T16:35:40.530" v="2188"/>
          <ac:picMkLst>
            <pc:docMk/>
            <pc:sldMk cId="3644989921" sldId="278"/>
            <ac:picMk id="10" creationId="{C0932B4A-8E38-4B74-A066-1329520254DC}"/>
          </ac:picMkLst>
        </pc:picChg>
        <pc:picChg chg="mod">
          <ac:chgData name="AVA EVENTOS E TECNOLOGIA" userId="b44ac983e2b2bee6" providerId="LiveId" clId="{47BA7A76-BC71-473B-B5CF-7AC7BB38A435}" dt="2025-06-17T16:35:40.530" v="2188"/>
          <ac:picMkLst>
            <pc:docMk/>
            <pc:sldMk cId="3644989921" sldId="278"/>
            <ac:picMk id="16" creationId="{28C208F7-7855-4824-8FAA-0BC871A2C9C2}"/>
          </ac:picMkLst>
        </pc:picChg>
      </pc:sldChg>
      <pc:sldChg chg="addSp modSp new ord">
        <pc:chgData name="AVA EVENTOS E TECNOLOGIA" userId="b44ac983e2b2bee6" providerId="LiveId" clId="{47BA7A76-BC71-473B-B5CF-7AC7BB38A435}" dt="2025-06-17T16:35:58.292" v="2193"/>
        <pc:sldMkLst>
          <pc:docMk/>
          <pc:sldMk cId="1718650604" sldId="279"/>
        </pc:sldMkLst>
        <pc:spChg chg="add mod">
          <ac:chgData name="AVA EVENTOS E TECNOLOGIA" userId="b44ac983e2b2bee6" providerId="LiveId" clId="{47BA7A76-BC71-473B-B5CF-7AC7BB38A435}" dt="2025-06-17T16:35:58.292" v="2193"/>
          <ac:spMkLst>
            <pc:docMk/>
            <pc:sldMk cId="1718650604" sldId="279"/>
            <ac:spMk id="3" creationId="{34E8D5FC-9287-4D7F-B207-047DB24D4101}"/>
          </ac:spMkLst>
        </pc:spChg>
        <pc:spChg chg="add mod">
          <ac:chgData name="AVA EVENTOS E TECNOLOGIA" userId="b44ac983e2b2bee6" providerId="LiveId" clId="{47BA7A76-BC71-473B-B5CF-7AC7BB38A435}" dt="2025-06-17T16:35:58.292" v="2193"/>
          <ac:spMkLst>
            <pc:docMk/>
            <pc:sldMk cId="1718650604" sldId="279"/>
            <ac:spMk id="5" creationId="{572BB9EF-2044-4153-B4FE-892DA7C674DC}"/>
          </ac:spMkLst>
        </pc:spChg>
        <pc:graphicFrameChg chg="add mod">
          <ac:chgData name="AVA EVENTOS E TECNOLOGIA" userId="b44ac983e2b2bee6" providerId="LiveId" clId="{47BA7A76-BC71-473B-B5CF-7AC7BB38A435}" dt="2025-06-17T16:35:58.292" v="2193"/>
          <ac:graphicFrameMkLst>
            <pc:docMk/>
            <pc:sldMk cId="1718650604" sldId="279"/>
            <ac:graphicFrameMk id="4" creationId="{B5076066-802F-4913-991C-ADCD4AC01025}"/>
          </ac:graphicFrameMkLst>
        </pc:graphicFrameChg>
      </pc:sldChg>
      <pc:sldChg chg="addSp delSp modSp new mod ord">
        <pc:chgData name="AVA EVENTOS E TECNOLOGIA" userId="b44ac983e2b2bee6" providerId="LiveId" clId="{47BA7A76-BC71-473B-B5CF-7AC7BB38A435}" dt="2025-06-17T16:36:32.977" v="2201"/>
        <pc:sldMkLst>
          <pc:docMk/>
          <pc:sldMk cId="1222574078" sldId="280"/>
        </pc:sldMkLst>
        <pc:spChg chg="del">
          <ac:chgData name="AVA EVENTOS E TECNOLOGIA" userId="b44ac983e2b2bee6" providerId="LiveId" clId="{47BA7A76-BC71-473B-B5CF-7AC7BB38A435}" dt="2025-06-17T16:36:29.204" v="2198" actId="478"/>
          <ac:spMkLst>
            <pc:docMk/>
            <pc:sldMk cId="1222574078" sldId="280"/>
            <ac:spMk id="3" creationId="{49D3BDC9-F86F-434D-BC58-BAAA31B91F26}"/>
          </ac:spMkLst>
        </pc:spChg>
        <pc:spChg chg="del">
          <ac:chgData name="AVA EVENTOS E TECNOLOGIA" userId="b44ac983e2b2bee6" providerId="LiveId" clId="{47BA7A76-BC71-473B-B5CF-7AC7BB38A435}" dt="2025-06-17T16:36:30.685" v="2199" actId="478"/>
          <ac:spMkLst>
            <pc:docMk/>
            <pc:sldMk cId="1222574078" sldId="280"/>
            <ac:spMk id="4" creationId="{59A21D81-F7DE-4EA7-9D73-7F65D3F61CE3}"/>
          </ac:spMkLst>
        </pc:spChg>
        <pc:spChg chg="del">
          <ac:chgData name="AVA EVENTOS E TECNOLOGIA" userId="b44ac983e2b2bee6" providerId="LiveId" clId="{47BA7A76-BC71-473B-B5CF-7AC7BB38A435}" dt="2025-06-17T16:36:31.892" v="2200" actId="478"/>
          <ac:spMkLst>
            <pc:docMk/>
            <pc:sldMk cId="1222574078" sldId="280"/>
            <ac:spMk id="5" creationId="{E7751E10-C36E-4604-A613-F5282CADA250}"/>
          </ac:spMkLst>
        </pc:spChg>
        <pc:spChg chg="add mod">
          <ac:chgData name="AVA EVENTOS E TECNOLOGIA" userId="b44ac983e2b2bee6" providerId="LiveId" clId="{47BA7A76-BC71-473B-B5CF-7AC7BB38A435}" dt="2025-06-17T16:36:32.977" v="2201"/>
          <ac:spMkLst>
            <pc:docMk/>
            <pc:sldMk cId="1222574078" sldId="280"/>
            <ac:spMk id="7" creationId="{B9DCA49D-F4C8-4432-94AE-6B324F3B298A}"/>
          </ac:spMkLst>
        </pc:spChg>
        <pc:spChg chg="add mod">
          <ac:chgData name="AVA EVENTOS E TECNOLOGIA" userId="b44ac983e2b2bee6" providerId="LiveId" clId="{47BA7A76-BC71-473B-B5CF-7AC7BB38A435}" dt="2025-06-17T16:36:32.977" v="2201"/>
          <ac:spMkLst>
            <pc:docMk/>
            <pc:sldMk cId="1222574078" sldId="280"/>
            <ac:spMk id="8" creationId="{00C6DBBE-2800-4C90-B043-3339EFB868F8}"/>
          </ac:spMkLst>
        </pc:spChg>
        <pc:spChg chg="add mod">
          <ac:chgData name="AVA EVENTOS E TECNOLOGIA" userId="b44ac983e2b2bee6" providerId="LiveId" clId="{47BA7A76-BC71-473B-B5CF-7AC7BB38A435}" dt="2025-06-17T16:36:32.977" v="2201"/>
          <ac:spMkLst>
            <pc:docMk/>
            <pc:sldMk cId="1222574078" sldId="280"/>
            <ac:spMk id="9" creationId="{5439EA47-A7E8-4465-A41C-5A853407472E}"/>
          </ac:spMkLst>
        </pc:spChg>
        <pc:spChg chg="add mod">
          <ac:chgData name="AVA EVENTOS E TECNOLOGIA" userId="b44ac983e2b2bee6" providerId="LiveId" clId="{47BA7A76-BC71-473B-B5CF-7AC7BB38A435}" dt="2025-06-17T16:36:32.977" v="2201"/>
          <ac:spMkLst>
            <pc:docMk/>
            <pc:sldMk cId="1222574078" sldId="280"/>
            <ac:spMk id="10" creationId="{356BAAF5-CBA0-42FD-902F-43A300323CB7}"/>
          </ac:spMkLst>
        </pc:spChg>
      </pc:sldChg>
      <pc:sldChg chg="addSp modSp new ord">
        <pc:chgData name="AVA EVENTOS E TECNOLOGIA" userId="b44ac983e2b2bee6" providerId="LiveId" clId="{47BA7A76-BC71-473B-B5CF-7AC7BB38A435}" dt="2025-06-17T16:36:59.137" v="2207"/>
        <pc:sldMkLst>
          <pc:docMk/>
          <pc:sldMk cId="523714761" sldId="281"/>
        </pc:sldMkLst>
        <pc:spChg chg="add mod">
          <ac:chgData name="AVA EVENTOS E TECNOLOGIA" userId="b44ac983e2b2bee6" providerId="LiveId" clId="{47BA7A76-BC71-473B-B5CF-7AC7BB38A435}" dt="2025-06-17T16:36:59.137" v="2207"/>
          <ac:spMkLst>
            <pc:docMk/>
            <pc:sldMk cId="523714761" sldId="281"/>
            <ac:spMk id="6" creationId="{16E728B9-A38A-48E6-B0F3-8561B8AD7168}"/>
          </ac:spMkLst>
        </pc:spChg>
      </pc:sldChg>
      <pc:sldMasterChg chg="addSp delSp modSp mod addSldLayout delSldLayout modSldLayout sldLayoutOrd">
        <pc:chgData name="AVA EVENTOS E TECNOLOGIA" userId="b44ac983e2b2bee6" providerId="LiveId" clId="{47BA7A76-BC71-473B-B5CF-7AC7BB38A435}" dt="2025-06-17T16:35:10.675" v="2184" actId="478"/>
        <pc:sldMasterMkLst>
          <pc:docMk/>
          <pc:sldMasterMk cId="2346251051" sldId="2147483648"/>
        </pc:sldMasterMkLst>
        <pc:spChg chg="mod">
          <ac:chgData name="AVA EVENTOS E TECNOLOGIA" userId="b44ac983e2b2bee6" providerId="LiveId" clId="{47BA7A76-BC71-473B-B5CF-7AC7BB38A435}" dt="2025-06-13T17:17:01.073" v="641" actId="14100"/>
          <ac:spMkLst>
            <pc:docMk/>
            <pc:sldMasterMk cId="2346251051" sldId="2147483648"/>
            <ac:spMk id="2" creationId="{00000000-0000-0000-0000-000000000000}"/>
          </ac:spMkLst>
        </pc:spChg>
        <pc:grpChg chg="del mod">
          <ac:chgData name="AVA EVENTOS E TECNOLOGIA" userId="b44ac983e2b2bee6" providerId="LiveId" clId="{47BA7A76-BC71-473B-B5CF-7AC7BB38A435}" dt="2025-06-13T16:52:56.242" v="193" actId="478"/>
          <ac:grpSpMkLst>
            <pc:docMk/>
            <pc:sldMasterMk cId="2346251051" sldId="2147483648"/>
            <ac:grpSpMk id="15" creationId="{00000000-0000-0000-0000-000000000000}"/>
          </ac:grpSpMkLst>
        </pc:grpChg>
        <pc:picChg chg="add del mod modCrop">
          <ac:chgData name="AVA EVENTOS E TECNOLOGIA" userId="b44ac983e2b2bee6" providerId="LiveId" clId="{47BA7A76-BC71-473B-B5CF-7AC7BB38A435}" dt="2025-06-13T16:54:09.175" v="204" actId="478"/>
          <ac:picMkLst>
            <pc:docMk/>
            <pc:sldMasterMk cId="2346251051" sldId="2147483648"/>
            <ac:picMk id="8" creationId="{896CDBED-617F-4882-8F9D-0DF28496EEDA}"/>
          </ac:picMkLst>
        </pc:picChg>
        <pc:picChg chg="add mod modCrop">
          <ac:chgData name="AVA EVENTOS E TECNOLOGIA" userId="b44ac983e2b2bee6" providerId="LiveId" clId="{47BA7A76-BC71-473B-B5CF-7AC7BB38A435}" dt="2025-06-13T16:54:20.219" v="207" actId="14100"/>
          <ac:picMkLst>
            <pc:docMk/>
            <pc:sldMasterMk cId="2346251051" sldId="2147483648"/>
            <ac:picMk id="12" creationId="{0B3FA9C8-AFA9-4131-A653-77B702D3EC7B}"/>
          </ac:picMkLst>
        </pc:picChg>
        <pc:cxnChg chg="add mod">
          <ac:chgData name="AVA EVENTOS E TECNOLOGIA" userId="b44ac983e2b2bee6" providerId="LiveId" clId="{47BA7A76-BC71-473B-B5CF-7AC7BB38A435}" dt="2025-06-13T16:53:07.649" v="195" actId="692"/>
          <ac:cxnSpMkLst>
            <pc:docMk/>
            <pc:sldMasterMk cId="2346251051" sldId="2147483648"/>
            <ac:cxnSpMk id="10" creationId="{800E426F-C2B4-4FD0-A026-E6505A76ECF9}"/>
          </ac:cxnSpMkLst>
        </pc:cxnChg>
        <pc:cxnChg chg="mod">
          <ac:chgData name="AVA EVENTOS E TECNOLOGIA" userId="b44ac983e2b2bee6" providerId="LiveId" clId="{47BA7A76-BC71-473B-B5CF-7AC7BB38A435}" dt="2025-06-13T16:52:50.183" v="192" actId="692"/>
          <ac:cxnSpMkLst>
            <pc:docMk/>
            <pc:sldMasterMk cId="2346251051" sldId="2147483648"/>
            <ac:cxnSpMk id="13" creationId="{00000000-0000-0000-0000-000000000000}"/>
          </ac:cxnSpMkLst>
        </pc:cxnChg>
        <pc:cxnChg chg="mod">
          <ac:chgData name="AVA EVENTOS E TECNOLOGIA" userId="b44ac983e2b2bee6" providerId="LiveId" clId="{47BA7A76-BC71-473B-B5CF-7AC7BB38A435}" dt="2025-06-13T16:52:50.183" v="192" actId="692"/>
          <ac:cxnSpMkLst>
            <pc:docMk/>
            <pc:sldMasterMk cId="2346251051" sldId="2147483648"/>
            <ac:cxnSpMk id="14" creationId="{00000000-0000-0000-0000-000000000000}"/>
          </ac:cxnSpMkLst>
        </pc:cxnChg>
        <pc:sldLayoutChg chg="addSp delSp modSp mod setBg">
          <pc:chgData name="AVA EVENTOS E TECNOLOGIA" userId="b44ac983e2b2bee6" providerId="LiveId" clId="{47BA7A76-BC71-473B-B5CF-7AC7BB38A435}" dt="2025-06-14T15:52:39.432" v="1757" actId="1036"/>
          <pc:sldLayoutMkLst>
            <pc:docMk/>
            <pc:sldMasterMk cId="2346251051" sldId="2147483648"/>
            <pc:sldLayoutMk cId="1659756515" sldId="2147483649"/>
          </pc:sldLayoutMkLst>
          <pc:spChg chg="add del mod">
            <ac:chgData name="AVA EVENTOS E TECNOLOGIA" userId="b44ac983e2b2bee6" providerId="LiveId" clId="{47BA7A76-BC71-473B-B5CF-7AC7BB38A435}" dt="2025-06-13T16:38:50.352" v="17" actId="478"/>
            <ac:spMkLst>
              <pc:docMk/>
              <pc:sldMasterMk cId="2346251051" sldId="2147483648"/>
              <pc:sldLayoutMk cId="1659756515" sldId="2147483649"/>
              <ac:spMk id="2" creationId="{B0606BCB-A49C-47EE-8C61-3EE0577C4633}"/>
            </ac:spMkLst>
          </pc:spChg>
          <pc:spChg chg="add del mod">
            <ac:chgData name="AVA EVENTOS E TECNOLOGIA" userId="b44ac983e2b2bee6" providerId="LiveId" clId="{47BA7A76-BC71-473B-B5CF-7AC7BB38A435}" dt="2025-06-13T16:41:19.277" v="30" actId="478"/>
            <ac:spMkLst>
              <pc:docMk/>
              <pc:sldMasterMk cId="2346251051" sldId="2147483648"/>
              <pc:sldLayoutMk cId="1659756515" sldId="2147483649"/>
              <ac:spMk id="3" creationId="{A0D88A43-8F10-454A-AE09-F58C1A0C5FF5}"/>
            </ac:spMkLst>
          </pc:spChg>
          <pc:spChg chg="mod">
            <ac:chgData name="AVA EVENTOS E TECNOLOGIA" userId="b44ac983e2b2bee6" providerId="LiveId" clId="{47BA7A76-BC71-473B-B5CF-7AC7BB38A435}" dt="2025-06-13T16:36:29.017" v="3" actId="207"/>
            <ac:spMkLst>
              <pc:docMk/>
              <pc:sldMasterMk cId="2346251051" sldId="2147483648"/>
              <pc:sldLayoutMk cId="1659756515" sldId="2147483649"/>
              <ac:spMk id="4" creationId="{00000000-0000-0000-0000-000000000000}"/>
            </ac:spMkLst>
          </pc:spChg>
          <pc:spChg chg="mod">
            <ac:chgData name="AVA EVENTOS E TECNOLOGIA" userId="b44ac983e2b2bee6" providerId="LiveId" clId="{47BA7A76-BC71-473B-B5CF-7AC7BB38A435}" dt="2025-06-13T16:36:35.352" v="4" actId="207"/>
            <ac:spMkLst>
              <pc:docMk/>
              <pc:sldMasterMk cId="2346251051" sldId="2147483648"/>
              <pc:sldLayoutMk cId="1659756515" sldId="2147483649"/>
              <ac:spMk id="5" creationId="{00000000-0000-0000-0000-000000000000}"/>
            </ac:spMkLst>
          </pc:spChg>
          <pc:spChg chg="mod">
            <ac:chgData name="AVA EVENTOS E TECNOLOGIA" userId="b44ac983e2b2bee6" providerId="LiveId" clId="{47BA7A76-BC71-473B-B5CF-7AC7BB38A435}" dt="2025-06-13T16:36:44.351" v="5" actId="207"/>
            <ac:spMkLst>
              <pc:docMk/>
              <pc:sldMasterMk cId="2346251051" sldId="2147483648"/>
              <pc:sldLayoutMk cId="1659756515" sldId="2147483649"/>
              <ac:spMk id="6" creationId="{00000000-0000-0000-0000-000000000000}"/>
            </ac:spMkLst>
          </pc:spChg>
          <pc:spChg chg="del">
            <ac:chgData name="AVA EVENTOS E TECNOLOGIA" userId="b44ac983e2b2bee6" providerId="LiveId" clId="{47BA7A76-BC71-473B-B5CF-7AC7BB38A435}" dt="2025-06-13T16:41:59.860" v="38" actId="478"/>
            <ac:spMkLst>
              <pc:docMk/>
              <pc:sldMasterMk cId="2346251051" sldId="2147483648"/>
              <pc:sldLayoutMk cId="1659756515" sldId="2147483649"/>
              <ac:spMk id="8" creationId="{771D1DD1-4F06-4546-ABBB-B4F8D7ED2CFA}"/>
            </ac:spMkLst>
          </pc:spChg>
          <pc:spChg chg="add del mod">
            <ac:chgData name="AVA EVENTOS E TECNOLOGIA" userId="b44ac983e2b2bee6" providerId="LiveId" clId="{47BA7A76-BC71-473B-B5CF-7AC7BB38A435}" dt="2025-06-13T17:11:53.907" v="562" actId="478"/>
            <ac:spMkLst>
              <pc:docMk/>
              <pc:sldMasterMk cId="2346251051" sldId="2147483648"/>
              <pc:sldLayoutMk cId="1659756515" sldId="2147483649"/>
              <ac:spMk id="10" creationId="{B98B5424-FCAB-4E44-8404-CB8E72668C09}"/>
            </ac:spMkLst>
          </pc:spChg>
          <pc:spChg chg="add mod">
            <ac:chgData name="AVA EVENTOS E TECNOLOGIA" userId="b44ac983e2b2bee6" providerId="LiveId" clId="{47BA7A76-BC71-473B-B5CF-7AC7BB38A435}" dt="2025-06-13T17:15:14.690" v="638" actId="1036"/>
            <ac:spMkLst>
              <pc:docMk/>
              <pc:sldMasterMk cId="2346251051" sldId="2147483648"/>
              <pc:sldLayoutMk cId="1659756515" sldId="2147483649"/>
              <ac:spMk id="11" creationId="{B70515AB-01E9-41A0-8C0D-FA3D6A443FAD}"/>
            </ac:spMkLst>
          </pc:spChg>
          <pc:spChg chg="add del mod">
            <ac:chgData name="AVA EVENTOS E TECNOLOGIA" userId="b44ac983e2b2bee6" providerId="LiveId" clId="{47BA7A76-BC71-473B-B5CF-7AC7BB38A435}" dt="2025-06-13T17:03:48.079" v="328" actId="478"/>
            <ac:spMkLst>
              <pc:docMk/>
              <pc:sldMasterMk cId="2346251051" sldId="2147483648"/>
              <pc:sldLayoutMk cId="1659756515" sldId="2147483649"/>
              <ac:spMk id="13" creationId="{B6A0775A-0BA9-4E0C-8224-DDF3A9BB0691}"/>
            </ac:spMkLst>
          </pc:spChg>
          <pc:spChg chg="add mod">
            <ac:chgData name="AVA EVENTOS E TECNOLOGIA" userId="b44ac983e2b2bee6" providerId="LiveId" clId="{47BA7A76-BC71-473B-B5CF-7AC7BB38A435}" dt="2025-06-14T15:52:35.065" v="1756" actId="1035"/>
            <ac:spMkLst>
              <pc:docMk/>
              <pc:sldMasterMk cId="2346251051" sldId="2147483648"/>
              <pc:sldLayoutMk cId="1659756515" sldId="2147483649"/>
              <ac:spMk id="14" creationId="{4459CEF8-1103-4434-84C2-F87CCE1883EB}"/>
            </ac:spMkLst>
          </pc:spChg>
          <pc:spChg chg="add del mod">
            <ac:chgData name="AVA EVENTOS E TECNOLOGIA" userId="b44ac983e2b2bee6" providerId="LiveId" clId="{47BA7A76-BC71-473B-B5CF-7AC7BB38A435}" dt="2025-06-13T17:03:37.820" v="324" actId="478"/>
            <ac:spMkLst>
              <pc:docMk/>
              <pc:sldMasterMk cId="2346251051" sldId="2147483648"/>
              <pc:sldLayoutMk cId="1659756515" sldId="2147483649"/>
              <ac:spMk id="15" creationId="{7F15EBFA-234C-4B2F-9238-37B34332F9FA}"/>
            </ac:spMkLst>
          </pc:spChg>
          <pc:spChg chg="add del mod">
            <ac:chgData name="AVA EVENTOS E TECNOLOGIA" userId="b44ac983e2b2bee6" providerId="LiveId" clId="{47BA7A76-BC71-473B-B5CF-7AC7BB38A435}" dt="2025-06-13T17:07:18.792" v="406" actId="478"/>
            <ac:spMkLst>
              <pc:docMk/>
              <pc:sldMasterMk cId="2346251051" sldId="2147483648"/>
              <pc:sldLayoutMk cId="1659756515" sldId="2147483649"/>
              <ac:spMk id="18" creationId="{47565769-2BCC-4971-A440-C2444BD15D67}"/>
            </ac:spMkLst>
          </pc:spChg>
          <pc:spChg chg="add mod ord">
            <ac:chgData name="AVA EVENTOS E TECNOLOGIA" userId="b44ac983e2b2bee6" providerId="LiveId" clId="{47BA7A76-BC71-473B-B5CF-7AC7BB38A435}" dt="2025-06-13T17:15:14.690" v="638" actId="1036"/>
            <ac:spMkLst>
              <pc:docMk/>
              <pc:sldMasterMk cId="2346251051" sldId="2147483648"/>
              <pc:sldLayoutMk cId="1659756515" sldId="2147483649"/>
              <ac:spMk id="20" creationId="{21A4BFDC-05E3-452A-BE83-ABA785955546}"/>
            </ac:spMkLst>
          </pc:spChg>
          <pc:spChg chg="add mod">
            <ac:chgData name="AVA EVENTOS E TECNOLOGIA" userId="b44ac983e2b2bee6" providerId="LiveId" clId="{47BA7A76-BC71-473B-B5CF-7AC7BB38A435}" dt="2025-06-14T15:52:39.432" v="1757" actId="1036"/>
            <ac:spMkLst>
              <pc:docMk/>
              <pc:sldMasterMk cId="2346251051" sldId="2147483648"/>
              <pc:sldLayoutMk cId="1659756515" sldId="2147483649"/>
              <ac:spMk id="21" creationId="{3D4DA60D-99D6-473F-AC36-B112DA3394E7}"/>
            </ac:spMkLst>
          </pc:spChg>
          <pc:spChg chg="add mod ord">
            <ac:chgData name="AVA EVENTOS E TECNOLOGIA" userId="b44ac983e2b2bee6" providerId="LiveId" clId="{47BA7A76-BC71-473B-B5CF-7AC7BB38A435}" dt="2025-06-14T15:52:13.527" v="1750" actId="207"/>
            <ac:spMkLst>
              <pc:docMk/>
              <pc:sldMasterMk cId="2346251051" sldId="2147483648"/>
              <pc:sldLayoutMk cId="1659756515" sldId="2147483649"/>
              <ac:spMk id="22" creationId="{9AFA4211-0B5A-4E17-9AE6-CF17D4AED535}"/>
            </ac:spMkLst>
          </pc:spChg>
          <pc:spChg chg="add mod ord">
            <ac:chgData name="AVA EVENTOS E TECNOLOGIA" userId="b44ac983e2b2bee6" providerId="LiveId" clId="{47BA7A76-BC71-473B-B5CF-7AC7BB38A435}" dt="2025-06-14T15:52:17.810" v="1751" actId="207"/>
            <ac:spMkLst>
              <pc:docMk/>
              <pc:sldMasterMk cId="2346251051" sldId="2147483648"/>
              <pc:sldLayoutMk cId="1659756515" sldId="2147483649"/>
              <ac:spMk id="23" creationId="{DED04E11-EABE-4AFF-8EB3-8FAED13B9977}"/>
            </ac:spMkLst>
          </pc:spChg>
          <pc:picChg chg="add del mod">
            <ac:chgData name="AVA EVENTOS E TECNOLOGIA" userId="b44ac983e2b2bee6" providerId="LiveId" clId="{47BA7A76-BC71-473B-B5CF-7AC7BB38A435}" dt="2025-06-13T16:44:30.249" v="53" actId="478"/>
            <ac:picMkLst>
              <pc:docMk/>
              <pc:sldMasterMk cId="2346251051" sldId="2147483648"/>
              <pc:sldLayoutMk cId="1659756515" sldId="2147483649"/>
              <ac:picMk id="9" creationId="{CE0017FC-2EEB-41DE-897F-6BB78867843E}"/>
            </ac:picMkLst>
          </pc:picChg>
          <pc:picChg chg="add del mod ord modCrop">
            <ac:chgData name="AVA EVENTOS E TECNOLOGIA" userId="b44ac983e2b2bee6" providerId="LiveId" clId="{47BA7A76-BC71-473B-B5CF-7AC7BB38A435}" dt="2025-06-13T16:57:13.920" v="215" actId="478"/>
            <ac:picMkLst>
              <pc:docMk/>
              <pc:sldMasterMk cId="2346251051" sldId="2147483648"/>
              <pc:sldLayoutMk cId="1659756515" sldId="2147483649"/>
              <ac:picMk id="12" creationId="{7B64DDEB-4019-4C79-9C51-203AB266BEFB}"/>
            </ac:picMkLst>
          </pc:picChg>
          <pc:picChg chg="add mod ord modCrop">
            <ac:chgData name="AVA EVENTOS E TECNOLOGIA" userId="b44ac983e2b2bee6" providerId="LiveId" clId="{47BA7A76-BC71-473B-B5CF-7AC7BB38A435}" dt="2025-06-13T17:14:48.305" v="615" actId="167"/>
            <ac:picMkLst>
              <pc:docMk/>
              <pc:sldMasterMk cId="2346251051" sldId="2147483648"/>
              <pc:sldLayoutMk cId="1659756515" sldId="2147483649"/>
              <ac:picMk id="17" creationId="{95A332D8-6521-4B57-9BCC-96C1E3850FB3}"/>
            </ac:picMkLst>
          </pc:picChg>
          <pc:picChg chg="add del mod modCrop">
            <ac:chgData name="AVA EVENTOS E TECNOLOGIA" userId="b44ac983e2b2bee6" providerId="LiveId" clId="{47BA7A76-BC71-473B-B5CF-7AC7BB38A435}" dt="2025-06-13T17:10:10.570" v="538" actId="478"/>
            <ac:picMkLst>
              <pc:docMk/>
              <pc:sldMasterMk cId="2346251051" sldId="2147483648"/>
              <pc:sldLayoutMk cId="1659756515" sldId="2147483649"/>
              <ac:picMk id="19" creationId="{4312B98D-574F-4F54-A086-988C48C9FA0F}"/>
            </ac:picMkLst>
          </pc:picChg>
        </pc:sldLayoutChg>
        <pc:sldLayoutChg chg="del">
          <pc:chgData name="AVA EVENTOS E TECNOLOGIA" userId="b44ac983e2b2bee6" providerId="LiveId" clId="{47BA7A76-BC71-473B-B5CF-7AC7BB38A435}" dt="2025-06-13T18:12:41.941" v="1363" actId="2696"/>
          <pc:sldLayoutMkLst>
            <pc:docMk/>
            <pc:sldMasterMk cId="2346251051" sldId="2147483648"/>
            <pc:sldLayoutMk cId="3786876825" sldId="2147483650"/>
          </pc:sldLayoutMkLst>
        </pc:sldLayoutChg>
        <pc:sldLayoutChg chg="delSp del mod">
          <pc:chgData name="AVA EVENTOS E TECNOLOGIA" userId="b44ac983e2b2bee6" providerId="LiveId" clId="{47BA7A76-BC71-473B-B5CF-7AC7BB38A435}" dt="2025-06-13T18:12:44.664" v="1364" actId="2696"/>
          <pc:sldLayoutMkLst>
            <pc:docMk/>
            <pc:sldMasterMk cId="2346251051" sldId="2147483648"/>
            <pc:sldLayoutMk cId="3602678805" sldId="2147483651"/>
          </pc:sldLayoutMkLst>
          <pc:spChg chg="del">
            <ac:chgData name="AVA EVENTOS E TECNOLOGIA" userId="b44ac983e2b2bee6" providerId="LiveId" clId="{47BA7A76-BC71-473B-B5CF-7AC7BB38A435}" dt="2025-06-13T17:18:23.085" v="672" actId="21"/>
            <ac:spMkLst>
              <pc:docMk/>
              <pc:sldMasterMk cId="2346251051" sldId="2147483648"/>
              <pc:sldLayoutMk cId="3602678805" sldId="2147483651"/>
              <ac:spMk id="8" creationId="{06DCF3AD-402B-4A7C-BBAD-5230902E9D61}"/>
            </ac:spMkLst>
          </pc:spChg>
        </pc:sldLayoutChg>
        <pc:sldLayoutChg chg="delSp modSp mod setBg">
          <pc:chgData name="AVA EVENTOS E TECNOLOGIA" userId="b44ac983e2b2bee6" providerId="LiveId" clId="{47BA7A76-BC71-473B-B5CF-7AC7BB38A435}" dt="2025-06-14T15:56:34.533" v="1771" actId="478"/>
          <pc:sldLayoutMkLst>
            <pc:docMk/>
            <pc:sldMasterMk cId="2346251051" sldId="2147483648"/>
            <pc:sldLayoutMk cId="2673943605" sldId="2147483660"/>
          </pc:sldLayoutMkLst>
          <pc:spChg chg="mod">
            <ac:chgData name="AVA EVENTOS E TECNOLOGIA" userId="b44ac983e2b2bee6" providerId="LiveId" clId="{47BA7A76-BC71-473B-B5CF-7AC7BB38A435}" dt="2025-06-13T18:49:28.670" v="1739" actId="14100"/>
            <ac:spMkLst>
              <pc:docMk/>
              <pc:sldMasterMk cId="2346251051" sldId="2147483648"/>
              <pc:sldLayoutMk cId="2673943605" sldId="2147483660"/>
              <ac:spMk id="2" creationId="{00000000-0000-0000-0000-000000000000}"/>
            </ac:spMkLst>
          </pc:spChg>
          <pc:spChg chg="mod">
            <ac:chgData name="AVA EVENTOS E TECNOLOGIA" userId="b44ac983e2b2bee6" providerId="LiveId" clId="{47BA7A76-BC71-473B-B5CF-7AC7BB38A435}" dt="2025-06-13T18:49:22.986" v="1738" actId="255"/>
            <ac:spMkLst>
              <pc:docMk/>
              <pc:sldMasterMk cId="2346251051" sldId="2147483648"/>
              <pc:sldLayoutMk cId="2673943605" sldId="2147483660"/>
              <ac:spMk id="3" creationId="{00000000-0000-0000-0000-000000000000}"/>
            </ac:spMkLst>
          </pc:spChg>
          <pc:spChg chg="del">
            <ac:chgData name="AVA EVENTOS E TECNOLOGIA" userId="b44ac983e2b2bee6" providerId="LiveId" clId="{47BA7A76-BC71-473B-B5CF-7AC7BB38A435}" dt="2025-06-14T15:56:31.243" v="1769" actId="478"/>
            <ac:spMkLst>
              <pc:docMk/>
              <pc:sldMasterMk cId="2346251051" sldId="2147483648"/>
              <pc:sldLayoutMk cId="2673943605" sldId="2147483660"/>
              <ac:spMk id="9" creationId="{161D5A0F-E5AD-CD47-033E-99FFED5CD487}"/>
            </ac:spMkLst>
          </pc:spChg>
          <pc:spChg chg="del">
            <ac:chgData name="AVA EVENTOS E TECNOLOGIA" userId="b44ac983e2b2bee6" providerId="LiveId" clId="{47BA7A76-BC71-473B-B5CF-7AC7BB38A435}" dt="2025-06-14T15:56:33.292" v="1770" actId="478"/>
            <ac:spMkLst>
              <pc:docMk/>
              <pc:sldMasterMk cId="2346251051" sldId="2147483648"/>
              <pc:sldLayoutMk cId="2673943605" sldId="2147483660"/>
              <ac:spMk id="10" creationId="{88F72B3F-4057-A100-2458-CA55D80D2834}"/>
            </ac:spMkLst>
          </pc:spChg>
          <pc:spChg chg="del">
            <ac:chgData name="AVA EVENTOS E TECNOLOGIA" userId="b44ac983e2b2bee6" providerId="LiveId" clId="{47BA7A76-BC71-473B-B5CF-7AC7BB38A435}" dt="2025-06-14T15:56:34.533" v="1771" actId="478"/>
            <ac:spMkLst>
              <pc:docMk/>
              <pc:sldMasterMk cId="2346251051" sldId="2147483648"/>
              <pc:sldLayoutMk cId="2673943605" sldId="2147483660"/>
              <ac:spMk id="11" creationId="{2C322CEF-1CC9-A1FC-E9C6-9AD122906332}"/>
            </ac:spMkLst>
          </pc:spChg>
        </pc:sldLayoutChg>
        <pc:sldLayoutChg chg="delSp del mod">
          <pc:chgData name="AVA EVENTOS E TECNOLOGIA" userId="b44ac983e2b2bee6" providerId="LiveId" clId="{47BA7A76-BC71-473B-B5CF-7AC7BB38A435}" dt="2025-06-13T18:12:47.911" v="1365" actId="2696"/>
          <pc:sldLayoutMkLst>
            <pc:docMk/>
            <pc:sldMasterMk cId="2346251051" sldId="2147483648"/>
            <pc:sldLayoutMk cId="3857751796" sldId="2147483661"/>
          </pc:sldLayoutMkLst>
          <pc:spChg chg="del">
            <ac:chgData name="AVA EVENTOS E TECNOLOGIA" userId="b44ac983e2b2bee6" providerId="LiveId" clId="{47BA7A76-BC71-473B-B5CF-7AC7BB38A435}" dt="2025-06-13T17:25:07.969" v="754" actId="21"/>
            <ac:spMkLst>
              <pc:docMk/>
              <pc:sldMasterMk cId="2346251051" sldId="2147483648"/>
              <pc:sldLayoutMk cId="3857751796" sldId="2147483661"/>
              <ac:spMk id="3" creationId="{3F7CE458-B688-423E-B085-1359B3190806}"/>
            </ac:spMkLst>
          </pc:spChg>
        </pc:sldLayoutChg>
        <pc:sldLayoutChg chg="delSp del mod">
          <pc:chgData name="AVA EVENTOS E TECNOLOGIA" userId="b44ac983e2b2bee6" providerId="LiveId" clId="{47BA7A76-BC71-473B-B5CF-7AC7BB38A435}" dt="2025-06-13T18:12:50.318" v="1366" actId="2696"/>
          <pc:sldLayoutMkLst>
            <pc:docMk/>
            <pc:sldMasterMk cId="2346251051" sldId="2147483648"/>
            <pc:sldLayoutMk cId="4197068088" sldId="2147483662"/>
          </pc:sldLayoutMkLst>
          <pc:spChg chg="del">
            <ac:chgData name="AVA EVENTOS E TECNOLOGIA" userId="b44ac983e2b2bee6" providerId="LiveId" clId="{47BA7A76-BC71-473B-B5CF-7AC7BB38A435}" dt="2025-06-13T17:25:55.946" v="766" actId="21"/>
            <ac:spMkLst>
              <pc:docMk/>
              <pc:sldMasterMk cId="2346251051" sldId="2147483648"/>
              <pc:sldLayoutMk cId="4197068088" sldId="2147483662"/>
              <ac:spMk id="8" creationId="{87B2DC1E-9E80-4DCE-98E1-D3CEAC17EB48}"/>
            </ac:spMkLst>
          </pc:spChg>
        </pc:sldLayoutChg>
        <pc:sldLayoutChg chg="del">
          <pc:chgData name="AVA EVENTOS E TECNOLOGIA" userId="b44ac983e2b2bee6" providerId="LiveId" clId="{47BA7A76-BC71-473B-B5CF-7AC7BB38A435}" dt="2025-06-13T18:12:54.137" v="1367" actId="2696"/>
          <pc:sldLayoutMkLst>
            <pc:docMk/>
            <pc:sldMasterMk cId="2346251051" sldId="2147483648"/>
            <pc:sldLayoutMk cId="1500638482" sldId="2147483663"/>
          </pc:sldLayoutMkLst>
        </pc:sldLayoutChg>
        <pc:sldLayoutChg chg="del">
          <pc:chgData name="AVA EVENTOS E TECNOLOGIA" userId="b44ac983e2b2bee6" providerId="LiveId" clId="{47BA7A76-BC71-473B-B5CF-7AC7BB38A435}" dt="2025-06-13T18:12:57.502" v="1368" actId="2696"/>
          <pc:sldLayoutMkLst>
            <pc:docMk/>
            <pc:sldMasterMk cId="2346251051" sldId="2147483648"/>
            <pc:sldLayoutMk cId="759000643" sldId="2147483664"/>
          </pc:sldLayoutMkLst>
        </pc:sldLayoutChg>
        <pc:sldLayoutChg chg="del">
          <pc:chgData name="AVA EVENTOS E TECNOLOGIA" userId="b44ac983e2b2bee6" providerId="LiveId" clId="{47BA7A76-BC71-473B-B5CF-7AC7BB38A435}" dt="2025-06-13T18:13:04.662" v="1369" actId="2696"/>
          <pc:sldLayoutMkLst>
            <pc:docMk/>
            <pc:sldMasterMk cId="2346251051" sldId="2147483648"/>
            <pc:sldLayoutMk cId="3407641017" sldId="2147483665"/>
          </pc:sldLayoutMkLst>
        </pc:sldLayoutChg>
        <pc:sldLayoutChg chg="addSp delSp modSp add mod setBg">
          <pc:chgData name="AVA EVENTOS E TECNOLOGIA" userId="b44ac983e2b2bee6" providerId="LiveId" clId="{47BA7A76-BC71-473B-B5CF-7AC7BB38A435}" dt="2025-06-17T16:30:50.689" v="2129" actId="164"/>
          <pc:sldLayoutMkLst>
            <pc:docMk/>
            <pc:sldMasterMk cId="2346251051" sldId="2147483648"/>
            <pc:sldLayoutMk cId="1490132675" sldId="2147483666"/>
          </pc:sldLayoutMkLst>
          <pc:spChg chg="add mod">
            <ac:chgData name="AVA EVENTOS E TECNOLOGIA" userId="b44ac983e2b2bee6" providerId="LiveId" clId="{47BA7A76-BC71-473B-B5CF-7AC7BB38A435}" dt="2025-06-17T16:30:50.689" v="2129" actId="164"/>
            <ac:spMkLst>
              <pc:docMk/>
              <pc:sldMasterMk cId="2346251051" sldId="2147483648"/>
              <pc:sldLayoutMk cId="1490132675" sldId="2147483666"/>
              <ac:spMk id="2" creationId="{216B4A3A-4FBA-41F8-8AFC-F62CF45052A7}"/>
            </ac:spMkLst>
          </pc:spChg>
          <pc:spChg chg="add del mod ord">
            <ac:chgData name="AVA EVENTOS E TECNOLOGIA" userId="b44ac983e2b2bee6" providerId="LiveId" clId="{47BA7A76-BC71-473B-B5CF-7AC7BB38A435}" dt="2025-06-17T16:14:24.341" v="1862" actId="478"/>
            <ac:spMkLst>
              <pc:docMk/>
              <pc:sldMasterMk cId="2346251051" sldId="2147483648"/>
              <pc:sldLayoutMk cId="1490132675" sldId="2147483666"/>
              <ac:spMk id="3" creationId="{4FC91F45-D764-42F1-931C-E56B980B81FD}"/>
            </ac:spMkLst>
          </pc:spChg>
          <pc:spChg chg="del">
            <ac:chgData name="AVA EVENTOS E TECNOLOGIA" userId="b44ac983e2b2bee6" providerId="LiveId" clId="{47BA7A76-BC71-473B-B5CF-7AC7BB38A435}" dt="2025-06-13T17:15:49.036" v="639" actId="478"/>
            <ac:spMkLst>
              <pc:docMk/>
              <pc:sldMasterMk cId="2346251051" sldId="2147483648"/>
              <pc:sldLayoutMk cId="1490132675" sldId="2147483666"/>
              <ac:spMk id="8" creationId="{771D1DD1-4F06-4546-ABBB-B4F8D7ED2CFA}"/>
            </ac:spMkLst>
          </pc:spChg>
          <pc:spChg chg="add del mod ord">
            <ac:chgData name="AVA EVENTOS E TECNOLOGIA" userId="b44ac983e2b2bee6" providerId="LiveId" clId="{47BA7A76-BC71-473B-B5CF-7AC7BB38A435}" dt="2025-06-17T16:22:46.125" v="1970" actId="478"/>
            <ac:spMkLst>
              <pc:docMk/>
              <pc:sldMasterMk cId="2346251051" sldId="2147483648"/>
              <pc:sldLayoutMk cId="1490132675" sldId="2147483666"/>
              <ac:spMk id="8" creationId="{B3472B89-8050-47B8-B54A-AFA1F463E8EC}"/>
            </ac:spMkLst>
          </pc:spChg>
          <pc:spChg chg="add del mod">
            <ac:chgData name="AVA EVENTOS E TECNOLOGIA" userId="b44ac983e2b2bee6" providerId="LiveId" clId="{47BA7A76-BC71-473B-B5CF-7AC7BB38A435}" dt="2025-06-17T16:28:26.709" v="2113" actId="478"/>
            <ac:spMkLst>
              <pc:docMk/>
              <pc:sldMasterMk cId="2346251051" sldId="2147483648"/>
              <pc:sldLayoutMk cId="1490132675" sldId="2147483666"/>
              <ac:spMk id="12" creationId="{0D57B4C5-DFBD-4183-933A-7BE4AB4176A6}"/>
            </ac:spMkLst>
          </pc:spChg>
          <pc:spChg chg="add del mod">
            <ac:chgData name="AVA EVENTOS E TECNOLOGIA" userId="b44ac983e2b2bee6" providerId="LiveId" clId="{47BA7A76-BC71-473B-B5CF-7AC7BB38A435}" dt="2025-06-17T16:22:14.828" v="1962" actId="478"/>
            <ac:spMkLst>
              <pc:docMk/>
              <pc:sldMasterMk cId="2346251051" sldId="2147483648"/>
              <pc:sldLayoutMk cId="1490132675" sldId="2147483666"/>
              <ac:spMk id="13" creationId="{9080C4A3-6FCE-409D-8BA2-65E096D2EDAD}"/>
            </ac:spMkLst>
          </pc:spChg>
          <pc:spChg chg="add del mod ord">
            <ac:chgData name="AVA EVENTOS E TECNOLOGIA" userId="b44ac983e2b2bee6" providerId="LiveId" clId="{47BA7A76-BC71-473B-B5CF-7AC7BB38A435}" dt="2025-06-17T16:27:59.956" v="2101" actId="478"/>
            <ac:spMkLst>
              <pc:docMk/>
              <pc:sldMasterMk cId="2346251051" sldId="2147483648"/>
              <pc:sldLayoutMk cId="1490132675" sldId="2147483666"/>
              <ac:spMk id="14" creationId="{6F9289B9-BAF0-4FB0-9F97-C81A2652BF54}"/>
            </ac:spMkLst>
          </pc:spChg>
          <pc:spChg chg="add del mod">
            <ac:chgData name="AVA EVENTOS E TECNOLOGIA" userId="b44ac983e2b2bee6" providerId="LiveId" clId="{47BA7A76-BC71-473B-B5CF-7AC7BB38A435}" dt="2025-06-17T16:28:05.517" v="2103" actId="478"/>
            <ac:spMkLst>
              <pc:docMk/>
              <pc:sldMasterMk cId="2346251051" sldId="2147483648"/>
              <pc:sldLayoutMk cId="1490132675" sldId="2147483666"/>
              <ac:spMk id="15" creationId="{EC67B17C-C277-4F28-B654-844009EB500E}"/>
            </ac:spMkLst>
          </pc:spChg>
          <pc:grpChg chg="add mod">
            <ac:chgData name="AVA EVENTOS E TECNOLOGIA" userId="b44ac983e2b2bee6" providerId="LiveId" clId="{47BA7A76-BC71-473B-B5CF-7AC7BB38A435}" dt="2025-06-17T16:30:50.689" v="2129" actId="164"/>
            <ac:grpSpMkLst>
              <pc:docMk/>
              <pc:sldMasterMk cId="2346251051" sldId="2147483648"/>
              <pc:sldLayoutMk cId="1490132675" sldId="2147483666"/>
              <ac:grpSpMk id="17" creationId="{E173B0A1-51E2-4338-B05E-9EFB6772E2D5}"/>
            </ac:grpSpMkLst>
          </pc:grpChg>
          <pc:picChg chg="add del mod modCrop">
            <ac:chgData name="AVA EVENTOS E TECNOLOGIA" userId="b44ac983e2b2bee6" providerId="LiveId" clId="{47BA7A76-BC71-473B-B5CF-7AC7BB38A435}" dt="2025-06-17T16:08:54.094" v="1801" actId="478"/>
            <ac:picMkLst>
              <pc:docMk/>
              <pc:sldMasterMk cId="2346251051" sldId="2147483648"/>
              <pc:sldLayoutMk cId="1490132675" sldId="2147483666"/>
              <ac:picMk id="7" creationId="{334F8905-2314-4966-A70E-CD858888A638}"/>
            </ac:picMkLst>
          </pc:picChg>
          <pc:picChg chg="add del mod ord modCrop">
            <ac:chgData name="AVA EVENTOS E TECNOLOGIA" userId="b44ac983e2b2bee6" providerId="LiveId" clId="{47BA7A76-BC71-473B-B5CF-7AC7BB38A435}" dt="2025-06-17T16:11:56.759" v="1829" actId="478"/>
            <ac:picMkLst>
              <pc:docMk/>
              <pc:sldMasterMk cId="2346251051" sldId="2147483648"/>
              <pc:sldLayoutMk cId="1490132675" sldId="2147483666"/>
              <ac:picMk id="9" creationId="{D0814181-5766-4ECC-AED7-14E0ECBA41AF}"/>
            </ac:picMkLst>
          </pc:picChg>
          <pc:picChg chg="add mod modCrop">
            <ac:chgData name="AVA EVENTOS E TECNOLOGIA" userId="b44ac983e2b2bee6" providerId="LiveId" clId="{47BA7A76-BC71-473B-B5CF-7AC7BB38A435}" dt="2025-06-17T16:30:50.689" v="2129" actId="164"/>
            <ac:picMkLst>
              <pc:docMk/>
              <pc:sldMasterMk cId="2346251051" sldId="2147483648"/>
              <pc:sldLayoutMk cId="1490132675" sldId="2147483666"/>
              <ac:picMk id="10" creationId="{54DE7691-68D0-4088-9FA2-282E10E0706F}"/>
            </ac:picMkLst>
          </pc:picChg>
          <pc:picChg chg="add mod">
            <ac:chgData name="AVA EVENTOS E TECNOLOGIA" userId="b44ac983e2b2bee6" providerId="LiveId" clId="{47BA7A76-BC71-473B-B5CF-7AC7BB38A435}" dt="2025-06-17T16:30:50.689" v="2129" actId="164"/>
            <ac:picMkLst>
              <pc:docMk/>
              <pc:sldMasterMk cId="2346251051" sldId="2147483648"/>
              <pc:sldLayoutMk cId="1490132675" sldId="2147483666"/>
              <ac:picMk id="11" creationId="{6D2DA7B7-EA58-490A-BC5B-CC2F3A2C40A4}"/>
            </ac:picMkLst>
          </pc:picChg>
          <pc:picChg chg="add del mod modCrop">
            <ac:chgData name="AVA EVENTOS E TECNOLOGIA" userId="b44ac983e2b2bee6" providerId="LiveId" clId="{47BA7A76-BC71-473B-B5CF-7AC7BB38A435}" dt="2025-06-17T16:29:59.252" v="2125" actId="478"/>
            <ac:picMkLst>
              <pc:docMk/>
              <pc:sldMasterMk cId="2346251051" sldId="2147483648"/>
              <pc:sldLayoutMk cId="1490132675" sldId="2147483666"/>
              <ac:picMk id="16" creationId="{F338941D-1F4C-42B1-BF13-EAC8315E9818}"/>
            </ac:picMkLst>
          </pc:picChg>
        </pc:sldLayoutChg>
        <pc:sldLayoutChg chg="addSp delSp modSp add mod setBg">
          <pc:chgData name="AVA EVENTOS E TECNOLOGIA" userId="b44ac983e2b2bee6" providerId="LiveId" clId="{47BA7A76-BC71-473B-B5CF-7AC7BB38A435}" dt="2025-06-17T16:35:05.835" v="2182" actId="478"/>
          <pc:sldLayoutMkLst>
            <pc:docMk/>
            <pc:sldMasterMk cId="2346251051" sldId="2147483648"/>
            <pc:sldLayoutMk cId="2495729951" sldId="2147483667"/>
          </pc:sldLayoutMkLst>
          <pc:spChg chg="add del mod">
            <ac:chgData name="AVA EVENTOS E TECNOLOGIA" userId="b44ac983e2b2bee6" providerId="LiveId" clId="{47BA7A76-BC71-473B-B5CF-7AC7BB38A435}" dt="2025-06-13T17:17:38.712" v="643" actId="478"/>
            <ac:spMkLst>
              <pc:docMk/>
              <pc:sldMasterMk cId="2346251051" sldId="2147483648"/>
              <pc:sldLayoutMk cId="2495729951" sldId="2147483667"/>
              <ac:spMk id="12" creationId="{0EF1186C-4D95-4DC9-A12B-DA9BDFF4A391}"/>
            </ac:spMkLst>
          </pc:spChg>
          <pc:spChg chg="add mod">
            <ac:chgData name="AVA EVENTOS E TECNOLOGIA" userId="b44ac983e2b2bee6" providerId="LiveId" clId="{47BA7A76-BC71-473B-B5CF-7AC7BB38A435}" dt="2025-06-13T17:23:25.522" v="716" actId="1076"/>
            <ac:spMkLst>
              <pc:docMk/>
              <pc:sldMasterMk cId="2346251051" sldId="2147483648"/>
              <pc:sldLayoutMk cId="2495729951" sldId="2147483667"/>
              <ac:spMk id="13" creationId="{2B85DBD4-BDC8-4366-8ECA-8CC71F59C008}"/>
            </ac:spMkLst>
          </pc:spChg>
          <pc:spChg chg="add del mod">
            <ac:chgData name="AVA EVENTOS E TECNOLOGIA" userId="b44ac983e2b2bee6" providerId="LiveId" clId="{47BA7A76-BC71-473B-B5CF-7AC7BB38A435}" dt="2025-06-13T17:24:23.343" v="752" actId="478"/>
            <ac:spMkLst>
              <pc:docMk/>
              <pc:sldMasterMk cId="2346251051" sldId="2147483648"/>
              <pc:sldLayoutMk cId="2495729951" sldId="2147483667"/>
              <ac:spMk id="14" creationId="{0567C62E-BED8-4BB4-8867-91C1B04B0C26}"/>
            </ac:spMkLst>
          </pc:spChg>
          <pc:spChg chg="mod">
            <ac:chgData name="AVA EVENTOS E TECNOLOGIA" userId="b44ac983e2b2bee6" providerId="LiveId" clId="{47BA7A76-BC71-473B-B5CF-7AC7BB38A435}" dt="2025-06-17T16:30:56.775" v="2131"/>
            <ac:spMkLst>
              <pc:docMk/>
              <pc:sldMasterMk cId="2346251051" sldId="2147483648"/>
              <pc:sldLayoutMk cId="2495729951" sldId="2147483667"/>
              <ac:spMk id="17" creationId="{23ED844F-DA05-44DD-A39A-798B6BF0ED76}"/>
            </ac:spMkLst>
          </pc:spChg>
          <pc:spChg chg="add mod">
            <ac:chgData name="AVA EVENTOS E TECNOLOGIA" userId="b44ac983e2b2bee6" providerId="LiveId" clId="{47BA7A76-BC71-473B-B5CF-7AC7BB38A435}" dt="2025-06-13T17:23:29.921" v="718" actId="1076"/>
            <ac:spMkLst>
              <pc:docMk/>
              <pc:sldMasterMk cId="2346251051" sldId="2147483648"/>
              <pc:sldLayoutMk cId="2495729951" sldId="2147483667"/>
              <ac:spMk id="18" creationId="{991E49B0-5043-4D9B-8FBE-08F7D3FBBE2E}"/>
            </ac:spMkLst>
          </pc:spChg>
          <pc:spChg chg="add mod">
            <ac:chgData name="AVA EVENTOS E TECNOLOGIA" userId="b44ac983e2b2bee6" providerId="LiveId" clId="{47BA7A76-BC71-473B-B5CF-7AC7BB38A435}" dt="2025-06-13T17:23:11.369" v="714" actId="14100"/>
            <ac:spMkLst>
              <pc:docMk/>
              <pc:sldMasterMk cId="2346251051" sldId="2147483648"/>
              <pc:sldLayoutMk cId="2495729951" sldId="2147483667"/>
              <ac:spMk id="20" creationId="{179DAE80-8C23-42E2-8B51-936D47E6B44C}"/>
            </ac:spMkLst>
          </pc:spChg>
          <pc:spChg chg="add del mod">
            <ac:chgData name="AVA EVENTOS E TECNOLOGIA" userId="b44ac983e2b2bee6" providerId="LiveId" clId="{47BA7A76-BC71-473B-B5CF-7AC7BB38A435}" dt="2025-06-13T17:17:40.633" v="644" actId="478"/>
            <ac:spMkLst>
              <pc:docMk/>
              <pc:sldMasterMk cId="2346251051" sldId="2147483648"/>
              <pc:sldLayoutMk cId="2495729951" sldId="2147483667"/>
              <ac:spMk id="21" creationId="{DB57EC3B-D504-4ACE-990C-E7EAEBC5554D}"/>
            </ac:spMkLst>
          </pc:spChg>
          <pc:spChg chg="add mod">
            <ac:chgData name="AVA EVENTOS E TECNOLOGIA" userId="b44ac983e2b2bee6" providerId="LiveId" clId="{47BA7A76-BC71-473B-B5CF-7AC7BB38A435}" dt="2025-06-13T17:18:11.904" v="669" actId="14100"/>
            <ac:spMkLst>
              <pc:docMk/>
              <pc:sldMasterMk cId="2346251051" sldId="2147483648"/>
              <pc:sldLayoutMk cId="2495729951" sldId="2147483667"/>
              <ac:spMk id="22" creationId="{25DE2AA2-EF10-425A-8569-9E23624D5E8E}"/>
            </ac:spMkLst>
          </pc:spChg>
          <pc:spChg chg="add mod">
            <ac:chgData name="AVA EVENTOS E TECNOLOGIA" userId="b44ac983e2b2bee6" providerId="LiveId" clId="{47BA7A76-BC71-473B-B5CF-7AC7BB38A435}" dt="2025-06-13T17:18:38.106" v="677" actId="14100"/>
            <ac:spMkLst>
              <pc:docMk/>
              <pc:sldMasterMk cId="2346251051" sldId="2147483648"/>
              <pc:sldLayoutMk cId="2495729951" sldId="2147483667"/>
              <ac:spMk id="23" creationId="{0AD120FE-FF5F-4862-A0BB-310332BB84EE}"/>
            </ac:spMkLst>
          </pc:spChg>
          <pc:grpChg chg="add mod">
            <ac:chgData name="AVA EVENTOS E TECNOLOGIA" userId="b44ac983e2b2bee6" providerId="LiveId" clId="{47BA7A76-BC71-473B-B5CF-7AC7BB38A435}" dt="2025-06-17T16:30:56.775" v="2131"/>
            <ac:grpSpMkLst>
              <pc:docMk/>
              <pc:sldMasterMk cId="2346251051" sldId="2147483648"/>
              <pc:sldLayoutMk cId="2495729951" sldId="2147483667"/>
              <ac:grpSpMk id="14" creationId="{FF9B0798-E6AC-4011-B171-1FF21CA25991}"/>
            </ac:grpSpMkLst>
          </pc:grpChg>
          <pc:picChg chg="del">
            <ac:chgData name="AVA EVENTOS E TECNOLOGIA" userId="b44ac983e2b2bee6" providerId="LiveId" clId="{47BA7A76-BC71-473B-B5CF-7AC7BB38A435}" dt="2025-06-17T16:35:05.835" v="2182" actId="478"/>
            <ac:picMkLst>
              <pc:docMk/>
              <pc:sldMasterMk cId="2346251051" sldId="2147483648"/>
              <pc:sldLayoutMk cId="2495729951" sldId="2147483667"/>
              <ac:picMk id="7" creationId="{334F8905-2314-4966-A70E-CD858888A638}"/>
            </ac:picMkLst>
          </pc:picChg>
          <pc:picChg chg="del">
            <ac:chgData name="AVA EVENTOS E TECNOLOGIA" userId="b44ac983e2b2bee6" providerId="LiveId" clId="{47BA7A76-BC71-473B-B5CF-7AC7BB38A435}" dt="2025-06-17T16:30:56.332" v="2130" actId="478"/>
            <ac:picMkLst>
              <pc:docMk/>
              <pc:sldMasterMk cId="2346251051" sldId="2147483648"/>
              <pc:sldLayoutMk cId="2495729951" sldId="2147483667"/>
              <ac:picMk id="9" creationId="{D0814181-5766-4ECC-AED7-14E0ECBA41AF}"/>
            </ac:picMkLst>
          </pc:picChg>
          <pc:picChg chg="del">
            <ac:chgData name="AVA EVENTOS E TECNOLOGIA" userId="b44ac983e2b2bee6" providerId="LiveId" clId="{47BA7A76-BC71-473B-B5CF-7AC7BB38A435}" dt="2025-06-17T16:30:56.332" v="2130" actId="478"/>
            <ac:picMkLst>
              <pc:docMk/>
              <pc:sldMasterMk cId="2346251051" sldId="2147483648"/>
              <pc:sldLayoutMk cId="2495729951" sldId="2147483667"/>
              <ac:picMk id="10" creationId="{54DE7691-68D0-4088-9FA2-282E10E0706F}"/>
            </ac:picMkLst>
          </pc:picChg>
          <pc:picChg chg="del">
            <ac:chgData name="AVA EVENTOS E TECNOLOGIA" userId="b44ac983e2b2bee6" providerId="LiveId" clId="{47BA7A76-BC71-473B-B5CF-7AC7BB38A435}" dt="2025-06-17T16:30:56.332" v="2130" actId="478"/>
            <ac:picMkLst>
              <pc:docMk/>
              <pc:sldMasterMk cId="2346251051" sldId="2147483648"/>
              <pc:sldLayoutMk cId="2495729951" sldId="2147483667"/>
              <ac:picMk id="11" creationId="{6D2DA7B7-EA58-490A-BC5B-CC2F3A2C40A4}"/>
            </ac:picMkLst>
          </pc:picChg>
          <pc:picChg chg="mod">
            <ac:chgData name="AVA EVENTOS E TECNOLOGIA" userId="b44ac983e2b2bee6" providerId="LiveId" clId="{47BA7A76-BC71-473B-B5CF-7AC7BB38A435}" dt="2025-06-17T16:30:56.775" v="2131"/>
            <ac:picMkLst>
              <pc:docMk/>
              <pc:sldMasterMk cId="2346251051" sldId="2147483648"/>
              <pc:sldLayoutMk cId="2495729951" sldId="2147483667"/>
              <ac:picMk id="15" creationId="{13A27F29-C3E5-4176-A7A0-291E68CA1A2F}"/>
            </ac:picMkLst>
          </pc:picChg>
          <pc:picChg chg="add del mod ord">
            <ac:chgData name="AVA EVENTOS E TECNOLOGIA" userId="b44ac983e2b2bee6" providerId="LiveId" clId="{47BA7A76-BC71-473B-B5CF-7AC7BB38A435}" dt="2025-06-13T17:18:39.432" v="678" actId="478"/>
            <ac:picMkLst>
              <pc:docMk/>
              <pc:sldMasterMk cId="2346251051" sldId="2147483648"/>
              <pc:sldLayoutMk cId="2495729951" sldId="2147483667"/>
              <ac:picMk id="15" creationId="{44512FB5-E2C6-449A-9AC4-2682EC80865F}"/>
            </ac:picMkLst>
          </pc:picChg>
          <pc:picChg chg="add del mod">
            <ac:chgData name="AVA EVENTOS E TECNOLOGIA" userId="b44ac983e2b2bee6" providerId="LiveId" clId="{47BA7A76-BC71-473B-B5CF-7AC7BB38A435}" dt="2025-06-13T17:22:54.811" v="707" actId="478"/>
            <ac:picMkLst>
              <pc:docMk/>
              <pc:sldMasterMk cId="2346251051" sldId="2147483648"/>
              <pc:sldLayoutMk cId="2495729951" sldId="2147483667"/>
              <ac:picMk id="16" creationId="{4D6358C0-6383-4EB3-AE9E-8C875C758CBD}"/>
            </ac:picMkLst>
          </pc:picChg>
          <pc:picChg chg="mod">
            <ac:chgData name="AVA EVENTOS E TECNOLOGIA" userId="b44ac983e2b2bee6" providerId="LiveId" clId="{47BA7A76-BC71-473B-B5CF-7AC7BB38A435}" dt="2025-06-17T16:30:56.775" v="2131"/>
            <ac:picMkLst>
              <pc:docMk/>
              <pc:sldMasterMk cId="2346251051" sldId="2147483648"/>
              <pc:sldLayoutMk cId="2495729951" sldId="2147483667"/>
              <ac:picMk id="16" creationId="{EDAF55BE-6B5E-4105-9D94-B881C9D699CB}"/>
            </ac:picMkLst>
          </pc:picChg>
          <pc:picChg chg="add del mod">
            <ac:chgData name="AVA EVENTOS E TECNOLOGIA" userId="b44ac983e2b2bee6" providerId="LiveId" clId="{47BA7A76-BC71-473B-B5CF-7AC7BB38A435}" dt="2025-06-13T17:22:55.670" v="708" actId="478"/>
            <ac:picMkLst>
              <pc:docMk/>
              <pc:sldMasterMk cId="2346251051" sldId="2147483648"/>
              <pc:sldLayoutMk cId="2495729951" sldId="2147483667"/>
              <ac:picMk id="17" creationId="{433A538F-CB94-40DB-BB77-BB5B7935ACB5}"/>
            </ac:picMkLst>
          </pc:picChg>
          <pc:picChg chg="add del mod">
            <ac:chgData name="AVA EVENTOS E TECNOLOGIA" userId="b44ac983e2b2bee6" providerId="LiveId" clId="{47BA7A76-BC71-473B-B5CF-7AC7BB38A435}" dt="2025-06-13T17:22:56.513" v="709" actId="478"/>
            <ac:picMkLst>
              <pc:docMk/>
              <pc:sldMasterMk cId="2346251051" sldId="2147483648"/>
              <pc:sldLayoutMk cId="2495729951" sldId="2147483667"/>
              <ac:picMk id="19" creationId="{767FDC80-5F40-4E87-8F53-4179CDC54CDC}"/>
            </ac:picMkLst>
          </pc:picChg>
        </pc:sldLayoutChg>
        <pc:sldLayoutChg chg="addSp delSp modSp add mod setBg">
          <pc:chgData name="AVA EVENTOS E TECNOLOGIA" userId="b44ac983e2b2bee6" providerId="LiveId" clId="{47BA7A76-BC71-473B-B5CF-7AC7BB38A435}" dt="2025-06-17T16:35:01.060" v="2181" actId="478"/>
          <pc:sldLayoutMkLst>
            <pc:docMk/>
            <pc:sldMasterMk cId="2346251051" sldId="2147483648"/>
            <pc:sldLayoutMk cId="419432756" sldId="2147483668"/>
          </pc:sldLayoutMkLst>
          <pc:spChg chg="add del mod">
            <ac:chgData name="AVA EVENTOS E TECNOLOGIA" userId="b44ac983e2b2bee6" providerId="LiveId" clId="{47BA7A76-BC71-473B-B5CF-7AC7BB38A435}" dt="2025-06-13T17:55:03.532" v="1181"/>
            <ac:spMkLst>
              <pc:docMk/>
              <pc:sldMasterMk cId="2346251051" sldId="2147483648"/>
              <pc:sldLayoutMk cId="419432756" sldId="2147483668"/>
              <ac:spMk id="2" creationId="{234947C4-DE7A-4EDF-9BED-D7592EA35065}"/>
            </ac:spMkLst>
          </pc:spChg>
          <pc:spChg chg="del">
            <ac:chgData name="AVA EVENTOS E TECNOLOGIA" userId="b44ac983e2b2bee6" providerId="LiveId" clId="{47BA7A76-BC71-473B-B5CF-7AC7BB38A435}" dt="2025-06-13T17:25:14.011" v="757" actId="478"/>
            <ac:spMkLst>
              <pc:docMk/>
              <pc:sldMasterMk cId="2346251051" sldId="2147483648"/>
              <pc:sldLayoutMk cId="419432756" sldId="2147483668"/>
              <ac:spMk id="13" creationId="{2B85DBD4-BDC8-4366-8ECA-8CC71F59C008}"/>
            </ac:spMkLst>
          </pc:spChg>
          <pc:spChg chg="add mod">
            <ac:chgData name="AVA EVENTOS E TECNOLOGIA" userId="b44ac983e2b2bee6" providerId="LiveId" clId="{47BA7A76-BC71-473B-B5CF-7AC7BB38A435}" dt="2025-06-13T17:25:20.816" v="761" actId="1076"/>
            <ac:spMkLst>
              <pc:docMk/>
              <pc:sldMasterMk cId="2346251051" sldId="2147483648"/>
              <pc:sldLayoutMk cId="419432756" sldId="2147483668"/>
              <ac:spMk id="14" creationId="{E10F2990-8C73-4202-A6D4-E45E619CA4AE}"/>
            </ac:spMkLst>
          </pc:spChg>
          <pc:spChg chg="mod">
            <ac:chgData name="AVA EVENTOS E TECNOLOGIA" userId="b44ac983e2b2bee6" providerId="LiveId" clId="{47BA7A76-BC71-473B-B5CF-7AC7BB38A435}" dt="2025-06-17T16:31:07.954" v="2135"/>
            <ac:spMkLst>
              <pc:docMk/>
              <pc:sldMasterMk cId="2346251051" sldId="2147483648"/>
              <pc:sldLayoutMk cId="419432756" sldId="2147483668"/>
              <ac:spMk id="16" creationId="{D72328C3-E3C2-4CF5-A48A-5B4EFAAC3731}"/>
            </ac:spMkLst>
          </pc:spChg>
          <pc:spChg chg="del">
            <ac:chgData name="AVA EVENTOS E TECNOLOGIA" userId="b44ac983e2b2bee6" providerId="LiveId" clId="{47BA7A76-BC71-473B-B5CF-7AC7BB38A435}" dt="2025-06-13T17:25:15.158" v="758" actId="478"/>
            <ac:spMkLst>
              <pc:docMk/>
              <pc:sldMasterMk cId="2346251051" sldId="2147483648"/>
              <pc:sldLayoutMk cId="419432756" sldId="2147483668"/>
              <ac:spMk id="18" creationId="{991E49B0-5043-4D9B-8FBE-08F7D3FBBE2E}"/>
            </ac:spMkLst>
          </pc:spChg>
          <pc:spChg chg="del">
            <ac:chgData name="AVA EVENTOS E TECNOLOGIA" userId="b44ac983e2b2bee6" providerId="LiveId" clId="{47BA7A76-BC71-473B-B5CF-7AC7BB38A435}" dt="2025-06-13T17:25:16.281" v="759" actId="478"/>
            <ac:spMkLst>
              <pc:docMk/>
              <pc:sldMasterMk cId="2346251051" sldId="2147483648"/>
              <pc:sldLayoutMk cId="419432756" sldId="2147483668"/>
              <ac:spMk id="20" creationId="{179DAE80-8C23-42E2-8B51-936D47E6B44C}"/>
            </ac:spMkLst>
          </pc:spChg>
          <pc:spChg chg="del">
            <ac:chgData name="AVA EVENTOS E TECNOLOGIA" userId="b44ac983e2b2bee6" providerId="LiveId" clId="{47BA7A76-BC71-473B-B5CF-7AC7BB38A435}" dt="2025-06-13T17:25:11.328" v="755" actId="478"/>
            <ac:spMkLst>
              <pc:docMk/>
              <pc:sldMasterMk cId="2346251051" sldId="2147483648"/>
              <pc:sldLayoutMk cId="419432756" sldId="2147483668"/>
              <ac:spMk id="22" creationId="{25DE2AA2-EF10-425A-8569-9E23624D5E8E}"/>
            </ac:spMkLst>
          </pc:spChg>
          <pc:spChg chg="del">
            <ac:chgData name="AVA EVENTOS E TECNOLOGIA" userId="b44ac983e2b2bee6" providerId="LiveId" clId="{47BA7A76-BC71-473B-B5CF-7AC7BB38A435}" dt="2025-06-13T17:25:12.113" v="756" actId="478"/>
            <ac:spMkLst>
              <pc:docMk/>
              <pc:sldMasterMk cId="2346251051" sldId="2147483648"/>
              <pc:sldLayoutMk cId="419432756" sldId="2147483668"/>
              <ac:spMk id="23" creationId="{0AD120FE-FF5F-4862-A0BB-310332BB84EE}"/>
            </ac:spMkLst>
          </pc:spChg>
          <pc:grpChg chg="add mod">
            <ac:chgData name="AVA EVENTOS E TECNOLOGIA" userId="b44ac983e2b2bee6" providerId="LiveId" clId="{47BA7A76-BC71-473B-B5CF-7AC7BB38A435}" dt="2025-06-17T16:31:07.954" v="2135"/>
            <ac:grpSpMkLst>
              <pc:docMk/>
              <pc:sldMasterMk cId="2346251051" sldId="2147483648"/>
              <pc:sldLayoutMk cId="419432756" sldId="2147483668"/>
              <ac:grpSpMk id="12" creationId="{CA9254EB-747E-4A24-9E66-CCE3A982D9CA}"/>
            </ac:grpSpMkLst>
          </pc:grpChg>
          <pc:picChg chg="del">
            <ac:chgData name="AVA EVENTOS E TECNOLOGIA" userId="b44ac983e2b2bee6" providerId="LiveId" clId="{47BA7A76-BC71-473B-B5CF-7AC7BB38A435}" dt="2025-06-17T16:35:01.060" v="2181" actId="478"/>
            <ac:picMkLst>
              <pc:docMk/>
              <pc:sldMasterMk cId="2346251051" sldId="2147483648"/>
              <pc:sldLayoutMk cId="419432756" sldId="2147483668"/>
              <ac:picMk id="7" creationId="{334F8905-2314-4966-A70E-CD858888A638}"/>
            </ac:picMkLst>
          </pc:picChg>
          <pc:picChg chg="del">
            <ac:chgData name="AVA EVENTOS E TECNOLOGIA" userId="b44ac983e2b2bee6" providerId="LiveId" clId="{47BA7A76-BC71-473B-B5CF-7AC7BB38A435}" dt="2025-06-17T16:31:07.580" v="2134" actId="478"/>
            <ac:picMkLst>
              <pc:docMk/>
              <pc:sldMasterMk cId="2346251051" sldId="2147483648"/>
              <pc:sldLayoutMk cId="419432756" sldId="2147483668"/>
              <ac:picMk id="9" creationId="{D0814181-5766-4ECC-AED7-14E0ECBA41AF}"/>
            </ac:picMkLst>
          </pc:picChg>
          <pc:picChg chg="del">
            <ac:chgData name="AVA EVENTOS E TECNOLOGIA" userId="b44ac983e2b2bee6" providerId="LiveId" clId="{47BA7A76-BC71-473B-B5CF-7AC7BB38A435}" dt="2025-06-17T16:31:07.580" v="2134" actId="478"/>
            <ac:picMkLst>
              <pc:docMk/>
              <pc:sldMasterMk cId="2346251051" sldId="2147483648"/>
              <pc:sldLayoutMk cId="419432756" sldId="2147483668"/>
              <ac:picMk id="10" creationId="{54DE7691-68D0-4088-9FA2-282E10E0706F}"/>
            </ac:picMkLst>
          </pc:picChg>
          <pc:picChg chg="del">
            <ac:chgData name="AVA EVENTOS E TECNOLOGIA" userId="b44ac983e2b2bee6" providerId="LiveId" clId="{47BA7A76-BC71-473B-B5CF-7AC7BB38A435}" dt="2025-06-17T16:31:07.580" v="2134" actId="478"/>
            <ac:picMkLst>
              <pc:docMk/>
              <pc:sldMasterMk cId="2346251051" sldId="2147483648"/>
              <pc:sldLayoutMk cId="419432756" sldId="2147483668"/>
              <ac:picMk id="11" creationId="{6D2DA7B7-EA58-490A-BC5B-CC2F3A2C40A4}"/>
            </ac:picMkLst>
          </pc:picChg>
          <pc:picChg chg="mod">
            <ac:chgData name="AVA EVENTOS E TECNOLOGIA" userId="b44ac983e2b2bee6" providerId="LiveId" clId="{47BA7A76-BC71-473B-B5CF-7AC7BB38A435}" dt="2025-06-17T16:31:07.954" v="2135"/>
            <ac:picMkLst>
              <pc:docMk/>
              <pc:sldMasterMk cId="2346251051" sldId="2147483648"/>
              <pc:sldLayoutMk cId="419432756" sldId="2147483668"/>
              <ac:picMk id="13" creationId="{021D16F5-C411-4A96-931B-53E68A1A700E}"/>
            </ac:picMkLst>
          </pc:picChg>
          <pc:picChg chg="mod">
            <ac:chgData name="AVA EVENTOS E TECNOLOGIA" userId="b44ac983e2b2bee6" providerId="LiveId" clId="{47BA7A76-BC71-473B-B5CF-7AC7BB38A435}" dt="2025-06-17T16:31:07.954" v="2135"/>
            <ac:picMkLst>
              <pc:docMk/>
              <pc:sldMasterMk cId="2346251051" sldId="2147483648"/>
              <pc:sldLayoutMk cId="419432756" sldId="2147483668"/>
              <ac:picMk id="15" creationId="{822F5755-03C3-4D2B-AD69-5E90A5F67206}"/>
            </ac:picMkLst>
          </pc:picChg>
        </pc:sldLayoutChg>
        <pc:sldLayoutChg chg="addSp delSp modSp add mod setBg">
          <pc:chgData name="AVA EVENTOS E TECNOLOGIA" userId="b44ac983e2b2bee6" providerId="LiveId" clId="{47BA7A76-BC71-473B-B5CF-7AC7BB38A435}" dt="2025-06-17T16:34:57.157" v="2179" actId="478"/>
          <pc:sldLayoutMkLst>
            <pc:docMk/>
            <pc:sldMasterMk cId="2346251051" sldId="2147483648"/>
            <pc:sldLayoutMk cId="1791341608" sldId="2147483669"/>
          </pc:sldLayoutMkLst>
          <pc:spChg chg="add del mod">
            <ac:chgData name="AVA EVENTOS E TECNOLOGIA" userId="b44ac983e2b2bee6" providerId="LiveId" clId="{47BA7A76-BC71-473B-B5CF-7AC7BB38A435}" dt="2025-06-13T17:55:07.985" v="1182"/>
            <ac:spMkLst>
              <pc:docMk/>
              <pc:sldMasterMk cId="2346251051" sldId="2147483648"/>
              <pc:sldLayoutMk cId="1791341608" sldId="2147483669"/>
              <ac:spMk id="2" creationId="{5DEEE0FB-773B-450F-868F-A8DC076E60E1}"/>
            </ac:spMkLst>
          </pc:spChg>
          <pc:spChg chg="add mod">
            <ac:chgData name="AVA EVENTOS E TECNOLOGIA" userId="b44ac983e2b2bee6" providerId="LiveId" clId="{47BA7A76-BC71-473B-B5CF-7AC7BB38A435}" dt="2025-06-13T17:26:08.073" v="770" actId="14100"/>
            <ac:spMkLst>
              <pc:docMk/>
              <pc:sldMasterMk cId="2346251051" sldId="2147483648"/>
              <pc:sldLayoutMk cId="1791341608" sldId="2147483669"/>
              <ac:spMk id="12" creationId="{AD36EED5-E6C0-4123-B3CA-5F4DEDDE6637}"/>
            </ac:spMkLst>
          </pc:spChg>
          <pc:spChg chg="del">
            <ac:chgData name="AVA EVENTOS E TECNOLOGIA" userId="b44ac983e2b2bee6" providerId="LiveId" clId="{47BA7A76-BC71-473B-B5CF-7AC7BB38A435}" dt="2025-06-13T17:25:50.776" v="765" actId="478"/>
            <ac:spMkLst>
              <pc:docMk/>
              <pc:sldMasterMk cId="2346251051" sldId="2147483648"/>
              <pc:sldLayoutMk cId="1791341608" sldId="2147483669"/>
              <ac:spMk id="14" creationId="{E10F2990-8C73-4202-A6D4-E45E619CA4AE}"/>
            </ac:spMkLst>
          </pc:spChg>
          <pc:spChg chg="mod">
            <ac:chgData name="AVA EVENTOS E TECNOLOGIA" userId="b44ac983e2b2bee6" providerId="LiveId" clId="{47BA7A76-BC71-473B-B5CF-7AC7BB38A435}" dt="2025-06-17T16:31:19.232" v="2139"/>
            <ac:spMkLst>
              <pc:docMk/>
              <pc:sldMasterMk cId="2346251051" sldId="2147483648"/>
              <pc:sldLayoutMk cId="1791341608" sldId="2147483669"/>
              <ac:spMk id="16" creationId="{FCE1A556-E677-4E00-B734-9B488C079030}"/>
            </ac:spMkLst>
          </pc:spChg>
          <pc:grpChg chg="add mod">
            <ac:chgData name="AVA EVENTOS E TECNOLOGIA" userId="b44ac983e2b2bee6" providerId="LiveId" clId="{47BA7A76-BC71-473B-B5CF-7AC7BB38A435}" dt="2025-06-17T16:31:19.232" v="2139"/>
            <ac:grpSpMkLst>
              <pc:docMk/>
              <pc:sldMasterMk cId="2346251051" sldId="2147483648"/>
              <pc:sldLayoutMk cId="1791341608" sldId="2147483669"/>
              <ac:grpSpMk id="13" creationId="{7F937555-B0B8-4DA3-89CE-F939D01B681C}"/>
            </ac:grpSpMkLst>
          </pc:grpChg>
          <pc:picChg chg="del">
            <ac:chgData name="AVA EVENTOS E TECNOLOGIA" userId="b44ac983e2b2bee6" providerId="LiveId" clId="{47BA7A76-BC71-473B-B5CF-7AC7BB38A435}" dt="2025-06-17T16:34:57.157" v="2179" actId="478"/>
            <ac:picMkLst>
              <pc:docMk/>
              <pc:sldMasterMk cId="2346251051" sldId="2147483648"/>
              <pc:sldLayoutMk cId="1791341608" sldId="2147483669"/>
              <ac:picMk id="7" creationId="{334F8905-2314-4966-A70E-CD858888A638}"/>
            </ac:picMkLst>
          </pc:picChg>
          <pc:picChg chg="del">
            <ac:chgData name="AVA EVENTOS E TECNOLOGIA" userId="b44ac983e2b2bee6" providerId="LiveId" clId="{47BA7A76-BC71-473B-B5CF-7AC7BB38A435}" dt="2025-06-17T16:31:18.925" v="2138" actId="478"/>
            <ac:picMkLst>
              <pc:docMk/>
              <pc:sldMasterMk cId="2346251051" sldId="2147483648"/>
              <pc:sldLayoutMk cId="1791341608" sldId="2147483669"/>
              <ac:picMk id="9" creationId="{D0814181-5766-4ECC-AED7-14E0ECBA41AF}"/>
            </ac:picMkLst>
          </pc:picChg>
          <pc:picChg chg="del">
            <ac:chgData name="AVA EVENTOS E TECNOLOGIA" userId="b44ac983e2b2bee6" providerId="LiveId" clId="{47BA7A76-BC71-473B-B5CF-7AC7BB38A435}" dt="2025-06-17T16:31:18.925" v="2138" actId="478"/>
            <ac:picMkLst>
              <pc:docMk/>
              <pc:sldMasterMk cId="2346251051" sldId="2147483648"/>
              <pc:sldLayoutMk cId="1791341608" sldId="2147483669"/>
              <ac:picMk id="10" creationId="{54DE7691-68D0-4088-9FA2-282E10E0706F}"/>
            </ac:picMkLst>
          </pc:picChg>
          <pc:picChg chg="del">
            <ac:chgData name="AVA EVENTOS E TECNOLOGIA" userId="b44ac983e2b2bee6" providerId="LiveId" clId="{47BA7A76-BC71-473B-B5CF-7AC7BB38A435}" dt="2025-06-17T16:31:18.925" v="2138" actId="478"/>
            <ac:picMkLst>
              <pc:docMk/>
              <pc:sldMasterMk cId="2346251051" sldId="2147483648"/>
              <pc:sldLayoutMk cId="1791341608" sldId="2147483669"/>
              <ac:picMk id="11" creationId="{6D2DA7B7-EA58-490A-BC5B-CC2F3A2C40A4}"/>
            </ac:picMkLst>
          </pc:picChg>
          <pc:picChg chg="mod">
            <ac:chgData name="AVA EVENTOS E TECNOLOGIA" userId="b44ac983e2b2bee6" providerId="LiveId" clId="{47BA7A76-BC71-473B-B5CF-7AC7BB38A435}" dt="2025-06-17T16:31:19.232" v="2139"/>
            <ac:picMkLst>
              <pc:docMk/>
              <pc:sldMasterMk cId="2346251051" sldId="2147483648"/>
              <pc:sldLayoutMk cId="1791341608" sldId="2147483669"/>
              <ac:picMk id="14" creationId="{B8D8150E-96F5-4874-8B2D-5AC3774802EB}"/>
            </ac:picMkLst>
          </pc:picChg>
          <pc:picChg chg="mod">
            <ac:chgData name="AVA EVENTOS E TECNOLOGIA" userId="b44ac983e2b2bee6" providerId="LiveId" clId="{47BA7A76-BC71-473B-B5CF-7AC7BB38A435}" dt="2025-06-17T16:31:19.232" v="2139"/>
            <ac:picMkLst>
              <pc:docMk/>
              <pc:sldMasterMk cId="2346251051" sldId="2147483648"/>
              <pc:sldLayoutMk cId="1791341608" sldId="2147483669"/>
              <ac:picMk id="15" creationId="{9D0050DD-F788-4958-88DC-E10A1056BB84}"/>
            </ac:picMkLst>
          </pc:picChg>
        </pc:sldLayoutChg>
        <pc:sldLayoutChg chg="addSp delSp modSp add mod setBg">
          <pc:chgData name="AVA EVENTOS E TECNOLOGIA" userId="b44ac983e2b2bee6" providerId="LiveId" clId="{47BA7A76-BC71-473B-B5CF-7AC7BB38A435}" dt="2025-06-17T16:35:10.675" v="2184" actId="478"/>
          <pc:sldLayoutMkLst>
            <pc:docMk/>
            <pc:sldMasterMk cId="2346251051" sldId="2147483648"/>
            <pc:sldLayoutMk cId="3882670318" sldId="2147483670"/>
          </pc:sldLayoutMkLst>
          <pc:spChg chg="add mod ord topLvl">
            <ac:chgData name="AVA EVENTOS E TECNOLOGIA" userId="b44ac983e2b2bee6" providerId="LiveId" clId="{47BA7A76-BC71-473B-B5CF-7AC7BB38A435}" dt="2025-06-13T17:46:26.832" v="1096" actId="164"/>
            <ac:spMkLst>
              <pc:docMk/>
              <pc:sldMasterMk cId="2346251051" sldId="2147483648"/>
              <pc:sldLayoutMk cId="3882670318" sldId="2147483670"/>
              <ac:spMk id="8" creationId="{3B097F14-151F-48B0-A348-40F78B2D111B}"/>
            </ac:spMkLst>
          </pc:spChg>
          <pc:spChg chg="del">
            <ac:chgData name="AVA EVENTOS E TECNOLOGIA" userId="b44ac983e2b2bee6" providerId="LiveId" clId="{47BA7A76-BC71-473B-B5CF-7AC7BB38A435}" dt="2025-06-13T17:33:13.570" v="941" actId="478"/>
            <ac:spMkLst>
              <pc:docMk/>
              <pc:sldMasterMk cId="2346251051" sldId="2147483648"/>
              <pc:sldLayoutMk cId="3882670318" sldId="2147483670"/>
              <ac:spMk id="12" creationId="{AD36EED5-E6C0-4123-B3CA-5F4DEDDE6637}"/>
            </ac:spMkLst>
          </pc:spChg>
          <pc:spChg chg="add del mod">
            <ac:chgData name="AVA EVENTOS E TECNOLOGIA" userId="b44ac983e2b2bee6" providerId="LiveId" clId="{47BA7A76-BC71-473B-B5CF-7AC7BB38A435}" dt="2025-06-13T17:33:59.676" v="944" actId="478"/>
            <ac:spMkLst>
              <pc:docMk/>
              <pc:sldMasterMk cId="2346251051" sldId="2147483648"/>
              <pc:sldLayoutMk cId="3882670318" sldId="2147483670"/>
              <ac:spMk id="13" creationId="{E3E9A1A0-99BC-4E5A-A88E-73E9A149EFC8}"/>
            </ac:spMkLst>
          </pc:spChg>
          <pc:spChg chg="add del mod">
            <ac:chgData name="AVA EVENTOS E TECNOLOGIA" userId="b44ac983e2b2bee6" providerId="LiveId" clId="{47BA7A76-BC71-473B-B5CF-7AC7BB38A435}" dt="2025-06-13T17:52:11.699" v="1144" actId="478"/>
            <ac:spMkLst>
              <pc:docMk/>
              <pc:sldMasterMk cId="2346251051" sldId="2147483648"/>
              <pc:sldLayoutMk cId="3882670318" sldId="2147483670"/>
              <ac:spMk id="14" creationId="{5CEFB07C-E214-43B2-9785-D1477B0A3310}"/>
            </ac:spMkLst>
          </pc:spChg>
          <pc:spChg chg="add mod topLvl">
            <ac:chgData name="AVA EVENTOS E TECNOLOGIA" userId="b44ac983e2b2bee6" providerId="LiveId" clId="{47BA7A76-BC71-473B-B5CF-7AC7BB38A435}" dt="2025-06-13T17:46:26.832" v="1096" actId="164"/>
            <ac:spMkLst>
              <pc:docMk/>
              <pc:sldMasterMk cId="2346251051" sldId="2147483648"/>
              <pc:sldLayoutMk cId="3882670318" sldId="2147483670"/>
              <ac:spMk id="15" creationId="{AA43F5DF-0B53-47ED-B9CD-8AA8F206598E}"/>
            </ac:spMkLst>
          </pc:spChg>
          <pc:spChg chg="mod">
            <ac:chgData name="AVA EVENTOS E TECNOLOGIA" userId="b44ac983e2b2bee6" providerId="LiveId" clId="{47BA7A76-BC71-473B-B5CF-7AC7BB38A435}" dt="2025-06-17T16:31:23.935" v="2141"/>
            <ac:spMkLst>
              <pc:docMk/>
              <pc:sldMasterMk cId="2346251051" sldId="2147483648"/>
              <pc:sldLayoutMk cId="3882670318" sldId="2147483670"/>
              <ac:spMk id="15" creationId="{F583B7CF-5D7B-434A-9666-2DD5F6EDD004}"/>
            </ac:spMkLst>
          </pc:spChg>
          <pc:spChg chg="add del mod">
            <ac:chgData name="AVA EVENTOS E TECNOLOGIA" userId="b44ac983e2b2bee6" providerId="LiveId" clId="{47BA7A76-BC71-473B-B5CF-7AC7BB38A435}" dt="2025-06-13T17:52:02.056" v="1138" actId="478"/>
            <ac:spMkLst>
              <pc:docMk/>
              <pc:sldMasterMk cId="2346251051" sldId="2147483648"/>
              <pc:sldLayoutMk cId="3882670318" sldId="2147483670"/>
              <ac:spMk id="18" creationId="{8DB793EB-376B-4D84-A56F-79EC431B6DF2}"/>
            </ac:spMkLst>
          </pc:spChg>
          <pc:spChg chg="add del mod">
            <ac:chgData name="AVA EVENTOS E TECNOLOGIA" userId="b44ac983e2b2bee6" providerId="LiveId" clId="{47BA7A76-BC71-473B-B5CF-7AC7BB38A435}" dt="2025-06-13T17:52:03.310" v="1139" actId="478"/>
            <ac:spMkLst>
              <pc:docMk/>
              <pc:sldMasterMk cId="2346251051" sldId="2147483648"/>
              <pc:sldLayoutMk cId="3882670318" sldId="2147483670"/>
              <ac:spMk id="19" creationId="{B326528B-C5D2-4796-B27A-C8FBDF6C30B2}"/>
            </ac:spMkLst>
          </pc:spChg>
          <pc:spChg chg="add del mod">
            <ac:chgData name="AVA EVENTOS E TECNOLOGIA" userId="b44ac983e2b2bee6" providerId="LiveId" clId="{47BA7A76-BC71-473B-B5CF-7AC7BB38A435}" dt="2025-06-13T17:52:09.977" v="1143" actId="478"/>
            <ac:spMkLst>
              <pc:docMk/>
              <pc:sldMasterMk cId="2346251051" sldId="2147483648"/>
              <pc:sldLayoutMk cId="3882670318" sldId="2147483670"/>
              <ac:spMk id="20" creationId="{BA592B30-2CD5-4301-A8D6-798ADFD0DA7D}"/>
            </ac:spMkLst>
          </pc:spChg>
          <pc:spChg chg="add del mod">
            <ac:chgData name="AVA EVENTOS E TECNOLOGIA" userId="b44ac983e2b2bee6" providerId="LiveId" clId="{47BA7A76-BC71-473B-B5CF-7AC7BB38A435}" dt="2025-06-13T17:52:05.613" v="1141" actId="478"/>
            <ac:spMkLst>
              <pc:docMk/>
              <pc:sldMasterMk cId="2346251051" sldId="2147483648"/>
              <pc:sldLayoutMk cId="3882670318" sldId="2147483670"/>
              <ac:spMk id="21" creationId="{94560A7A-0A9B-4FB7-9234-B45BFA57C8A7}"/>
            </ac:spMkLst>
          </pc:spChg>
          <pc:spChg chg="add del mod">
            <ac:chgData name="AVA EVENTOS E TECNOLOGIA" userId="b44ac983e2b2bee6" providerId="LiveId" clId="{47BA7A76-BC71-473B-B5CF-7AC7BB38A435}" dt="2025-06-13T17:52:04.993" v="1140" actId="478"/>
            <ac:spMkLst>
              <pc:docMk/>
              <pc:sldMasterMk cId="2346251051" sldId="2147483648"/>
              <pc:sldLayoutMk cId="3882670318" sldId="2147483670"/>
              <ac:spMk id="22" creationId="{1EBB8960-9D9C-429A-A4FC-3BEBA485D862}"/>
            </ac:spMkLst>
          </pc:spChg>
          <pc:spChg chg="add del mod">
            <ac:chgData name="AVA EVENTOS E TECNOLOGIA" userId="b44ac983e2b2bee6" providerId="LiveId" clId="{47BA7A76-BC71-473B-B5CF-7AC7BB38A435}" dt="2025-06-13T18:03:38.966" v="1267" actId="478"/>
            <ac:spMkLst>
              <pc:docMk/>
              <pc:sldMasterMk cId="2346251051" sldId="2147483648"/>
              <pc:sldLayoutMk cId="3882670318" sldId="2147483670"/>
              <ac:spMk id="23" creationId="{2881907D-6DB5-4881-B6E1-9A09A82DCFD3}"/>
            </ac:spMkLst>
          </pc:spChg>
          <pc:spChg chg="add del mod">
            <ac:chgData name="AVA EVENTOS E TECNOLOGIA" userId="b44ac983e2b2bee6" providerId="LiveId" clId="{47BA7A76-BC71-473B-B5CF-7AC7BB38A435}" dt="2025-06-13T18:00:20.671" v="1218" actId="767"/>
            <ac:spMkLst>
              <pc:docMk/>
              <pc:sldMasterMk cId="2346251051" sldId="2147483648"/>
              <pc:sldLayoutMk cId="3882670318" sldId="2147483670"/>
              <ac:spMk id="24" creationId="{6C303265-1C46-493F-BE08-271F30015175}"/>
            </ac:spMkLst>
          </pc:spChg>
          <pc:spChg chg="add del mod">
            <ac:chgData name="AVA EVENTOS E TECNOLOGIA" userId="b44ac983e2b2bee6" providerId="LiveId" clId="{47BA7A76-BC71-473B-B5CF-7AC7BB38A435}" dt="2025-06-13T18:02:27.333" v="1250" actId="478"/>
            <ac:spMkLst>
              <pc:docMk/>
              <pc:sldMasterMk cId="2346251051" sldId="2147483648"/>
              <pc:sldLayoutMk cId="3882670318" sldId="2147483670"/>
              <ac:spMk id="25" creationId="{729B3041-A64B-4572-BDC5-53F1B164AC4C}"/>
            </ac:spMkLst>
          </pc:spChg>
          <pc:spChg chg="add mod">
            <ac:chgData name="AVA EVENTOS E TECNOLOGIA" userId="b44ac983e2b2bee6" providerId="LiveId" clId="{47BA7A76-BC71-473B-B5CF-7AC7BB38A435}" dt="2025-06-13T18:04:06.330" v="1274" actId="1076"/>
            <ac:spMkLst>
              <pc:docMk/>
              <pc:sldMasterMk cId="2346251051" sldId="2147483648"/>
              <pc:sldLayoutMk cId="3882670318" sldId="2147483670"/>
              <ac:spMk id="26" creationId="{7CCE86E7-50DB-431D-BA5F-FEECD136109A}"/>
            </ac:spMkLst>
          </pc:spChg>
          <pc:grpChg chg="add mod">
            <ac:chgData name="AVA EVENTOS E TECNOLOGIA" userId="b44ac983e2b2bee6" providerId="LiveId" clId="{47BA7A76-BC71-473B-B5CF-7AC7BB38A435}" dt="2025-06-17T16:31:23.935" v="2141"/>
            <ac:grpSpMkLst>
              <pc:docMk/>
              <pc:sldMasterMk cId="2346251051" sldId="2147483648"/>
              <pc:sldLayoutMk cId="3882670318" sldId="2147483670"/>
              <ac:grpSpMk id="12" creationId="{91B82994-6F88-4C71-B179-D88BDAEDD452}"/>
            </ac:grpSpMkLst>
          </pc:grpChg>
          <pc:grpChg chg="add del mod">
            <ac:chgData name="AVA EVENTOS E TECNOLOGIA" userId="b44ac983e2b2bee6" providerId="LiveId" clId="{47BA7A76-BC71-473B-B5CF-7AC7BB38A435}" dt="2025-06-13T17:43:47.464" v="1038" actId="165"/>
            <ac:grpSpMkLst>
              <pc:docMk/>
              <pc:sldMasterMk cId="2346251051" sldId="2147483648"/>
              <pc:sldLayoutMk cId="3882670318" sldId="2147483670"/>
              <ac:grpSpMk id="16" creationId="{8AB7A573-BE82-4230-A337-70CB3DD9A6B4}"/>
            </ac:grpSpMkLst>
          </pc:grpChg>
          <pc:grpChg chg="add del mod">
            <ac:chgData name="AVA EVENTOS E TECNOLOGIA" userId="b44ac983e2b2bee6" providerId="LiveId" clId="{47BA7A76-BC71-473B-B5CF-7AC7BB38A435}" dt="2025-06-13T18:06:18.850" v="1309" actId="478"/>
            <ac:grpSpMkLst>
              <pc:docMk/>
              <pc:sldMasterMk cId="2346251051" sldId="2147483648"/>
              <pc:sldLayoutMk cId="3882670318" sldId="2147483670"/>
              <ac:grpSpMk id="17" creationId="{501325DC-E03D-4C8E-BB41-43A59F59A262}"/>
            </ac:grpSpMkLst>
          </pc:grpChg>
          <pc:picChg chg="add mod ord">
            <ac:chgData name="AVA EVENTOS E TECNOLOGIA" userId="b44ac983e2b2bee6" providerId="LiveId" clId="{47BA7A76-BC71-473B-B5CF-7AC7BB38A435}" dt="2025-06-13T17:46:26.832" v="1096" actId="164"/>
            <ac:picMkLst>
              <pc:docMk/>
              <pc:sldMasterMk cId="2346251051" sldId="2147483648"/>
              <pc:sldLayoutMk cId="3882670318" sldId="2147483670"/>
              <ac:picMk id="3" creationId="{ED1527EA-133B-40F7-85CA-5F6BEF30CBC4}"/>
            </ac:picMkLst>
          </pc:picChg>
          <pc:picChg chg="del">
            <ac:chgData name="AVA EVENTOS E TECNOLOGIA" userId="b44ac983e2b2bee6" providerId="LiveId" clId="{47BA7A76-BC71-473B-B5CF-7AC7BB38A435}" dt="2025-06-17T16:35:10.675" v="2184" actId="478"/>
            <ac:picMkLst>
              <pc:docMk/>
              <pc:sldMasterMk cId="2346251051" sldId="2147483648"/>
              <pc:sldLayoutMk cId="3882670318" sldId="2147483670"/>
              <ac:picMk id="7" creationId="{334F8905-2314-4966-A70E-CD858888A638}"/>
            </ac:picMkLst>
          </pc:picChg>
          <pc:picChg chg="del">
            <ac:chgData name="AVA EVENTOS E TECNOLOGIA" userId="b44ac983e2b2bee6" providerId="LiveId" clId="{47BA7A76-BC71-473B-B5CF-7AC7BB38A435}" dt="2025-06-17T16:31:23.572" v="2140" actId="478"/>
            <ac:picMkLst>
              <pc:docMk/>
              <pc:sldMasterMk cId="2346251051" sldId="2147483648"/>
              <pc:sldLayoutMk cId="3882670318" sldId="2147483670"/>
              <ac:picMk id="9" creationId="{D0814181-5766-4ECC-AED7-14E0ECBA41AF}"/>
            </ac:picMkLst>
          </pc:picChg>
          <pc:picChg chg="del">
            <ac:chgData name="AVA EVENTOS E TECNOLOGIA" userId="b44ac983e2b2bee6" providerId="LiveId" clId="{47BA7A76-BC71-473B-B5CF-7AC7BB38A435}" dt="2025-06-17T16:31:23.572" v="2140" actId="478"/>
            <ac:picMkLst>
              <pc:docMk/>
              <pc:sldMasterMk cId="2346251051" sldId="2147483648"/>
              <pc:sldLayoutMk cId="3882670318" sldId="2147483670"/>
              <ac:picMk id="10" creationId="{54DE7691-68D0-4088-9FA2-282E10E0706F}"/>
            </ac:picMkLst>
          </pc:picChg>
          <pc:picChg chg="del">
            <ac:chgData name="AVA EVENTOS E TECNOLOGIA" userId="b44ac983e2b2bee6" providerId="LiveId" clId="{47BA7A76-BC71-473B-B5CF-7AC7BB38A435}" dt="2025-06-17T16:31:23.572" v="2140" actId="478"/>
            <ac:picMkLst>
              <pc:docMk/>
              <pc:sldMasterMk cId="2346251051" sldId="2147483648"/>
              <pc:sldLayoutMk cId="3882670318" sldId="2147483670"/>
              <ac:picMk id="11" creationId="{6D2DA7B7-EA58-490A-BC5B-CC2F3A2C40A4}"/>
            </ac:picMkLst>
          </pc:picChg>
          <pc:picChg chg="mod">
            <ac:chgData name="AVA EVENTOS E TECNOLOGIA" userId="b44ac983e2b2bee6" providerId="LiveId" clId="{47BA7A76-BC71-473B-B5CF-7AC7BB38A435}" dt="2025-06-17T16:31:23.935" v="2141"/>
            <ac:picMkLst>
              <pc:docMk/>
              <pc:sldMasterMk cId="2346251051" sldId="2147483648"/>
              <pc:sldLayoutMk cId="3882670318" sldId="2147483670"/>
              <ac:picMk id="13" creationId="{38FB48E9-75B8-4274-A6E6-E65817AD068C}"/>
            </ac:picMkLst>
          </pc:picChg>
          <pc:picChg chg="mod">
            <ac:chgData name="AVA EVENTOS E TECNOLOGIA" userId="b44ac983e2b2bee6" providerId="LiveId" clId="{47BA7A76-BC71-473B-B5CF-7AC7BB38A435}" dt="2025-06-17T16:31:23.935" v="2141"/>
            <ac:picMkLst>
              <pc:docMk/>
              <pc:sldMasterMk cId="2346251051" sldId="2147483648"/>
              <pc:sldLayoutMk cId="3882670318" sldId="2147483670"/>
              <ac:picMk id="14" creationId="{D6A754B9-4D47-417D-AB4A-0C6D1ED9F1B8}"/>
            </ac:picMkLst>
          </pc:picChg>
        </pc:sldLayoutChg>
        <pc:sldLayoutChg chg="addSp delSp modSp add mod setBg">
          <pc:chgData name="AVA EVENTOS E TECNOLOGIA" userId="b44ac983e2b2bee6" providerId="LiveId" clId="{47BA7A76-BC71-473B-B5CF-7AC7BB38A435}" dt="2025-06-17T16:34:58.924" v="2180" actId="478"/>
          <pc:sldLayoutMkLst>
            <pc:docMk/>
            <pc:sldMasterMk cId="2346251051" sldId="2147483648"/>
            <pc:sldLayoutMk cId="875730372" sldId="2147483671"/>
          </pc:sldLayoutMkLst>
          <pc:spChg chg="add del">
            <ac:chgData name="AVA EVENTOS E TECNOLOGIA" userId="b44ac983e2b2bee6" providerId="LiveId" clId="{47BA7A76-BC71-473B-B5CF-7AC7BB38A435}" dt="2025-06-13T17:55:44.171" v="1185" actId="11529"/>
            <ac:spMkLst>
              <pc:docMk/>
              <pc:sldMasterMk cId="2346251051" sldId="2147483648"/>
              <pc:sldLayoutMk cId="875730372" sldId="2147483671"/>
              <ac:spMk id="2" creationId="{FF8CCFFE-87EC-4274-8B6F-7DEBD8FB7834}"/>
            </ac:spMkLst>
          </pc:spChg>
          <pc:spChg chg="add mod">
            <ac:chgData name="AVA EVENTOS E TECNOLOGIA" userId="b44ac983e2b2bee6" providerId="LiveId" clId="{47BA7A76-BC71-473B-B5CF-7AC7BB38A435}" dt="2025-06-13T17:55:58.226" v="1189" actId="1076"/>
            <ac:spMkLst>
              <pc:docMk/>
              <pc:sldMasterMk cId="2346251051" sldId="2147483648"/>
              <pc:sldLayoutMk cId="875730372" sldId="2147483671"/>
              <ac:spMk id="3" creationId="{BBCEC381-BC2D-45DD-A641-901437EB12E3}"/>
            </ac:spMkLst>
          </pc:spChg>
          <pc:spChg chg="del">
            <ac:chgData name="AVA EVENTOS E TECNOLOGIA" userId="b44ac983e2b2bee6" providerId="LiveId" clId="{47BA7A76-BC71-473B-B5CF-7AC7BB38A435}" dt="2025-06-13T17:55:35.967" v="1184" actId="478"/>
            <ac:spMkLst>
              <pc:docMk/>
              <pc:sldMasterMk cId="2346251051" sldId="2147483648"/>
              <pc:sldLayoutMk cId="875730372" sldId="2147483671"/>
              <ac:spMk id="14" creationId="{E10F2990-8C73-4202-A6D4-E45E619CA4AE}"/>
            </ac:spMkLst>
          </pc:spChg>
          <pc:spChg chg="mod">
            <ac:chgData name="AVA EVENTOS E TECNOLOGIA" userId="b44ac983e2b2bee6" providerId="LiveId" clId="{47BA7A76-BC71-473B-B5CF-7AC7BB38A435}" dt="2025-06-17T16:31:14.399" v="2137"/>
            <ac:spMkLst>
              <pc:docMk/>
              <pc:sldMasterMk cId="2346251051" sldId="2147483648"/>
              <pc:sldLayoutMk cId="875730372" sldId="2147483671"/>
              <ac:spMk id="15" creationId="{F1C6A579-BC18-43A4-BEB8-EDA9F16C5D6E}"/>
            </ac:spMkLst>
          </pc:spChg>
          <pc:grpChg chg="add mod">
            <ac:chgData name="AVA EVENTOS E TECNOLOGIA" userId="b44ac983e2b2bee6" providerId="LiveId" clId="{47BA7A76-BC71-473B-B5CF-7AC7BB38A435}" dt="2025-06-17T16:31:14.399" v="2137"/>
            <ac:grpSpMkLst>
              <pc:docMk/>
              <pc:sldMasterMk cId="2346251051" sldId="2147483648"/>
              <pc:sldLayoutMk cId="875730372" sldId="2147483671"/>
              <ac:grpSpMk id="12" creationId="{FF5E4B6B-3D44-43C0-93C4-3D3455DA669C}"/>
            </ac:grpSpMkLst>
          </pc:grpChg>
          <pc:picChg chg="del">
            <ac:chgData name="AVA EVENTOS E TECNOLOGIA" userId="b44ac983e2b2bee6" providerId="LiveId" clId="{47BA7A76-BC71-473B-B5CF-7AC7BB38A435}" dt="2025-06-17T16:34:58.924" v="2180" actId="478"/>
            <ac:picMkLst>
              <pc:docMk/>
              <pc:sldMasterMk cId="2346251051" sldId="2147483648"/>
              <pc:sldLayoutMk cId="875730372" sldId="2147483671"/>
              <ac:picMk id="7" creationId="{334F8905-2314-4966-A70E-CD858888A638}"/>
            </ac:picMkLst>
          </pc:picChg>
          <pc:picChg chg="del">
            <ac:chgData name="AVA EVENTOS E TECNOLOGIA" userId="b44ac983e2b2bee6" providerId="LiveId" clId="{47BA7A76-BC71-473B-B5CF-7AC7BB38A435}" dt="2025-06-17T16:31:14.117" v="2136" actId="478"/>
            <ac:picMkLst>
              <pc:docMk/>
              <pc:sldMasterMk cId="2346251051" sldId="2147483648"/>
              <pc:sldLayoutMk cId="875730372" sldId="2147483671"/>
              <ac:picMk id="9" creationId="{D0814181-5766-4ECC-AED7-14E0ECBA41AF}"/>
            </ac:picMkLst>
          </pc:picChg>
          <pc:picChg chg="del">
            <ac:chgData name="AVA EVENTOS E TECNOLOGIA" userId="b44ac983e2b2bee6" providerId="LiveId" clId="{47BA7A76-BC71-473B-B5CF-7AC7BB38A435}" dt="2025-06-17T16:31:14.117" v="2136" actId="478"/>
            <ac:picMkLst>
              <pc:docMk/>
              <pc:sldMasterMk cId="2346251051" sldId="2147483648"/>
              <pc:sldLayoutMk cId="875730372" sldId="2147483671"/>
              <ac:picMk id="10" creationId="{54DE7691-68D0-4088-9FA2-282E10E0706F}"/>
            </ac:picMkLst>
          </pc:picChg>
          <pc:picChg chg="del">
            <ac:chgData name="AVA EVENTOS E TECNOLOGIA" userId="b44ac983e2b2bee6" providerId="LiveId" clId="{47BA7A76-BC71-473B-B5CF-7AC7BB38A435}" dt="2025-06-17T16:31:14.117" v="2136" actId="478"/>
            <ac:picMkLst>
              <pc:docMk/>
              <pc:sldMasterMk cId="2346251051" sldId="2147483648"/>
              <pc:sldLayoutMk cId="875730372" sldId="2147483671"/>
              <ac:picMk id="11" creationId="{6D2DA7B7-EA58-490A-BC5B-CC2F3A2C40A4}"/>
            </ac:picMkLst>
          </pc:picChg>
          <pc:picChg chg="mod">
            <ac:chgData name="AVA EVENTOS E TECNOLOGIA" userId="b44ac983e2b2bee6" providerId="LiveId" clId="{47BA7A76-BC71-473B-B5CF-7AC7BB38A435}" dt="2025-06-17T16:31:14.399" v="2137"/>
            <ac:picMkLst>
              <pc:docMk/>
              <pc:sldMasterMk cId="2346251051" sldId="2147483648"/>
              <pc:sldLayoutMk cId="875730372" sldId="2147483671"/>
              <ac:picMk id="13" creationId="{BF06D9DF-BDEA-4BF9-9B38-9A2F2D4A358C}"/>
            </ac:picMkLst>
          </pc:picChg>
          <pc:picChg chg="mod">
            <ac:chgData name="AVA EVENTOS E TECNOLOGIA" userId="b44ac983e2b2bee6" providerId="LiveId" clId="{47BA7A76-BC71-473B-B5CF-7AC7BB38A435}" dt="2025-06-17T16:31:14.399" v="2137"/>
            <ac:picMkLst>
              <pc:docMk/>
              <pc:sldMasterMk cId="2346251051" sldId="2147483648"/>
              <pc:sldLayoutMk cId="875730372" sldId="2147483671"/>
              <ac:picMk id="14" creationId="{D50FE7EB-886C-4BF5-BB31-CB4BD0D7D64C}"/>
            </ac:picMkLst>
          </pc:picChg>
        </pc:sldLayoutChg>
        <pc:sldLayoutChg chg="addSp delSp modSp add mod setBg">
          <pc:chgData name="AVA EVENTOS E TECNOLOGIA" userId="b44ac983e2b2bee6" providerId="LiveId" clId="{47BA7A76-BC71-473B-B5CF-7AC7BB38A435}" dt="2025-06-17T16:35:07.381" v="2183" actId="478"/>
          <pc:sldLayoutMkLst>
            <pc:docMk/>
            <pc:sldMasterMk cId="2346251051" sldId="2147483648"/>
            <pc:sldLayoutMk cId="4095446141" sldId="2147483672"/>
          </pc:sldLayoutMkLst>
          <pc:spChg chg="del">
            <ac:chgData name="AVA EVENTOS E TECNOLOGIA" userId="b44ac983e2b2bee6" providerId="LiveId" clId="{47BA7A76-BC71-473B-B5CF-7AC7BB38A435}" dt="2025-06-13T17:56:50.010" v="1195" actId="478"/>
            <ac:spMkLst>
              <pc:docMk/>
              <pc:sldMasterMk cId="2346251051" sldId="2147483648"/>
              <pc:sldLayoutMk cId="4095446141" sldId="2147483672"/>
              <ac:spMk id="13" creationId="{2B85DBD4-BDC8-4366-8ECA-8CC71F59C008}"/>
            </ac:spMkLst>
          </pc:spChg>
          <pc:spChg chg="add mod">
            <ac:chgData name="AVA EVENTOS E TECNOLOGIA" userId="b44ac983e2b2bee6" providerId="LiveId" clId="{47BA7A76-BC71-473B-B5CF-7AC7BB38A435}" dt="2025-06-13T17:57:09.658" v="1200" actId="14100"/>
            <ac:spMkLst>
              <pc:docMk/>
              <pc:sldMasterMk cId="2346251051" sldId="2147483648"/>
              <pc:sldLayoutMk cId="4095446141" sldId="2147483672"/>
              <ac:spMk id="14" creationId="{4AE74FBD-0A9E-4F5C-8598-EAE48F1A2C65}"/>
            </ac:spMkLst>
          </pc:spChg>
          <pc:spChg chg="add mod">
            <ac:chgData name="AVA EVENTOS E TECNOLOGIA" userId="b44ac983e2b2bee6" providerId="LiveId" clId="{47BA7A76-BC71-473B-B5CF-7AC7BB38A435}" dt="2025-06-13T17:57:14.410" v="1202" actId="14100"/>
            <ac:spMkLst>
              <pc:docMk/>
              <pc:sldMasterMk cId="2346251051" sldId="2147483648"/>
              <pc:sldLayoutMk cId="4095446141" sldId="2147483672"/>
              <ac:spMk id="15" creationId="{00BFA780-3945-4702-8346-F23865E0FB60}"/>
            </ac:spMkLst>
          </pc:spChg>
          <pc:spChg chg="add mod">
            <ac:chgData name="AVA EVENTOS E TECNOLOGIA" userId="b44ac983e2b2bee6" providerId="LiveId" clId="{47BA7A76-BC71-473B-B5CF-7AC7BB38A435}" dt="2025-06-13T17:57:12.364" v="1201" actId="1076"/>
            <ac:spMkLst>
              <pc:docMk/>
              <pc:sldMasterMk cId="2346251051" sldId="2147483648"/>
              <pc:sldLayoutMk cId="4095446141" sldId="2147483672"/>
              <ac:spMk id="16" creationId="{05A24D2A-956C-4BF8-9500-642F1E22CEB9}"/>
            </ac:spMkLst>
          </pc:spChg>
          <pc:spChg chg="mod">
            <ac:chgData name="AVA EVENTOS E TECNOLOGIA" userId="b44ac983e2b2bee6" providerId="LiveId" clId="{47BA7A76-BC71-473B-B5CF-7AC7BB38A435}" dt="2025-06-17T16:31:02.552" v="2133"/>
            <ac:spMkLst>
              <pc:docMk/>
              <pc:sldMasterMk cId="2346251051" sldId="2147483648"/>
              <pc:sldLayoutMk cId="4095446141" sldId="2147483672"/>
              <ac:spMk id="18" creationId="{84B5E92F-C3A3-40DE-8E1B-AF6A802804DD}"/>
            </ac:spMkLst>
          </pc:spChg>
          <pc:spChg chg="del mod">
            <ac:chgData name="AVA EVENTOS E TECNOLOGIA" userId="b44ac983e2b2bee6" providerId="LiveId" clId="{47BA7A76-BC71-473B-B5CF-7AC7BB38A435}" dt="2025-06-13T17:56:51.647" v="1197" actId="478"/>
            <ac:spMkLst>
              <pc:docMk/>
              <pc:sldMasterMk cId="2346251051" sldId="2147483648"/>
              <pc:sldLayoutMk cId="4095446141" sldId="2147483672"/>
              <ac:spMk id="18" creationId="{991E49B0-5043-4D9B-8FBE-08F7D3FBBE2E}"/>
            </ac:spMkLst>
          </pc:spChg>
          <pc:spChg chg="del">
            <ac:chgData name="AVA EVENTOS E TECNOLOGIA" userId="b44ac983e2b2bee6" providerId="LiveId" clId="{47BA7A76-BC71-473B-B5CF-7AC7BB38A435}" dt="2025-06-13T17:56:52.905" v="1198" actId="478"/>
            <ac:spMkLst>
              <pc:docMk/>
              <pc:sldMasterMk cId="2346251051" sldId="2147483648"/>
              <pc:sldLayoutMk cId="4095446141" sldId="2147483672"/>
              <ac:spMk id="20" creationId="{179DAE80-8C23-42E2-8B51-936D47E6B44C}"/>
            </ac:spMkLst>
          </pc:spChg>
          <pc:spChg chg="del">
            <ac:chgData name="AVA EVENTOS E TECNOLOGIA" userId="b44ac983e2b2bee6" providerId="LiveId" clId="{47BA7A76-BC71-473B-B5CF-7AC7BB38A435}" dt="2025-06-13T17:56:32.640" v="1191" actId="478"/>
            <ac:spMkLst>
              <pc:docMk/>
              <pc:sldMasterMk cId="2346251051" sldId="2147483648"/>
              <pc:sldLayoutMk cId="4095446141" sldId="2147483672"/>
              <ac:spMk id="22" creationId="{25DE2AA2-EF10-425A-8569-9E23624D5E8E}"/>
            </ac:spMkLst>
          </pc:spChg>
          <pc:spChg chg="del">
            <ac:chgData name="AVA EVENTOS E TECNOLOGIA" userId="b44ac983e2b2bee6" providerId="LiveId" clId="{47BA7A76-BC71-473B-B5CF-7AC7BB38A435}" dt="2025-06-13T17:56:33.655" v="1192" actId="478"/>
            <ac:spMkLst>
              <pc:docMk/>
              <pc:sldMasterMk cId="2346251051" sldId="2147483648"/>
              <pc:sldLayoutMk cId="4095446141" sldId="2147483672"/>
              <ac:spMk id="23" creationId="{0AD120FE-FF5F-4862-A0BB-310332BB84EE}"/>
            </ac:spMkLst>
          </pc:spChg>
          <pc:grpChg chg="add mod">
            <ac:chgData name="AVA EVENTOS E TECNOLOGIA" userId="b44ac983e2b2bee6" providerId="LiveId" clId="{47BA7A76-BC71-473B-B5CF-7AC7BB38A435}" dt="2025-06-17T16:31:02.552" v="2133"/>
            <ac:grpSpMkLst>
              <pc:docMk/>
              <pc:sldMasterMk cId="2346251051" sldId="2147483648"/>
              <pc:sldLayoutMk cId="4095446141" sldId="2147483672"/>
              <ac:grpSpMk id="12" creationId="{2324838E-A13C-400C-AF22-F59CA8364B9A}"/>
            </ac:grpSpMkLst>
          </pc:grpChg>
          <pc:picChg chg="del">
            <ac:chgData name="AVA EVENTOS E TECNOLOGIA" userId="b44ac983e2b2bee6" providerId="LiveId" clId="{47BA7A76-BC71-473B-B5CF-7AC7BB38A435}" dt="2025-06-17T16:35:07.381" v="2183" actId="478"/>
            <ac:picMkLst>
              <pc:docMk/>
              <pc:sldMasterMk cId="2346251051" sldId="2147483648"/>
              <pc:sldLayoutMk cId="4095446141" sldId="2147483672"/>
              <ac:picMk id="7" creationId="{334F8905-2314-4966-A70E-CD858888A638}"/>
            </ac:picMkLst>
          </pc:picChg>
          <pc:picChg chg="del">
            <ac:chgData name="AVA EVENTOS E TECNOLOGIA" userId="b44ac983e2b2bee6" providerId="LiveId" clId="{47BA7A76-BC71-473B-B5CF-7AC7BB38A435}" dt="2025-06-17T16:31:02.149" v="2132" actId="478"/>
            <ac:picMkLst>
              <pc:docMk/>
              <pc:sldMasterMk cId="2346251051" sldId="2147483648"/>
              <pc:sldLayoutMk cId="4095446141" sldId="2147483672"/>
              <ac:picMk id="9" creationId="{D0814181-5766-4ECC-AED7-14E0ECBA41AF}"/>
            </ac:picMkLst>
          </pc:picChg>
          <pc:picChg chg="del">
            <ac:chgData name="AVA EVENTOS E TECNOLOGIA" userId="b44ac983e2b2bee6" providerId="LiveId" clId="{47BA7A76-BC71-473B-B5CF-7AC7BB38A435}" dt="2025-06-17T16:31:02.149" v="2132" actId="478"/>
            <ac:picMkLst>
              <pc:docMk/>
              <pc:sldMasterMk cId="2346251051" sldId="2147483648"/>
              <pc:sldLayoutMk cId="4095446141" sldId="2147483672"/>
              <ac:picMk id="10" creationId="{54DE7691-68D0-4088-9FA2-282E10E0706F}"/>
            </ac:picMkLst>
          </pc:picChg>
          <pc:picChg chg="del">
            <ac:chgData name="AVA EVENTOS E TECNOLOGIA" userId="b44ac983e2b2bee6" providerId="LiveId" clId="{47BA7A76-BC71-473B-B5CF-7AC7BB38A435}" dt="2025-06-17T16:31:02.149" v="2132" actId="478"/>
            <ac:picMkLst>
              <pc:docMk/>
              <pc:sldMasterMk cId="2346251051" sldId="2147483648"/>
              <pc:sldLayoutMk cId="4095446141" sldId="2147483672"/>
              <ac:picMk id="11" creationId="{6D2DA7B7-EA58-490A-BC5B-CC2F3A2C40A4}"/>
            </ac:picMkLst>
          </pc:picChg>
          <pc:picChg chg="mod">
            <ac:chgData name="AVA EVENTOS E TECNOLOGIA" userId="b44ac983e2b2bee6" providerId="LiveId" clId="{47BA7A76-BC71-473B-B5CF-7AC7BB38A435}" dt="2025-06-17T16:31:02.552" v="2133"/>
            <ac:picMkLst>
              <pc:docMk/>
              <pc:sldMasterMk cId="2346251051" sldId="2147483648"/>
              <pc:sldLayoutMk cId="4095446141" sldId="2147483672"/>
              <ac:picMk id="13" creationId="{21AC80C8-443C-41BB-A540-B4A41AD7FC8C}"/>
            </ac:picMkLst>
          </pc:picChg>
          <pc:picChg chg="mod">
            <ac:chgData name="AVA EVENTOS E TECNOLOGIA" userId="b44ac983e2b2bee6" providerId="LiveId" clId="{47BA7A76-BC71-473B-B5CF-7AC7BB38A435}" dt="2025-06-17T16:31:02.552" v="2133"/>
            <ac:picMkLst>
              <pc:docMk/>
              <pc:sldMasterMk cId="2346251051" sldId="2147483648"/>
              <pc:sldLayoutMk cId="4095446141" sldId="2147483672"/>
              <ac:picMk id="17" creationId="{AEB52181-85B1-4280-AEFE-35F3554AA7B1}"/>
            </ac:picMkLst>
          </pc:picChg>
        </pc:sldLayoutChg>
        <pc:sldLayoutChg chg="addSp delSp modSp add mod setBg">
          <pc:chgData name="AVA EVENTOS E TECNOLOGIA" userId="b44ac983e2b2bee6" providerId="LiveId" clId="{47BA7A76-BC71-473B-B5CF-7AC7BB38A435}" dt="2025-06-17T16:34:53.949" v="2178" actId="478"/>
          <pc:sldLayoutMkLst>
            <pc:docMk/>
            <pc:sldMasterMk cId="2346251051" sldId="2147483648"/>
            <pc:sldLayoutMk cId="723542224" sldId="2147483673"/>
          </pc:sldLayoutMkLst>
          <pc:spChg chg="mod">
            <ac:chgData name="AVA EVENTOS E TECNOLOGIA" userId="b44ac983e2b2bee6" providerId="LiveId" clId="{47BA7A76-BC71-473B-B5CF-7AC7BB38A435}" dt="2025-06-17T16:31:28.768" v="2143"/>
            <ac:spMkLst>
              <pc:docMk/>
              <pc:sldMasterMk cId="2346251051" sldId="2147483648"/>
              <pc:sldLayoutMk cId="723542224" sldId="2147483673"/>
              <ac:spMk id="15" creationId="{00C09EE4-27D8-4428-A276-CFC47B3A06E9}"/>
            </ac:spMkLst>
          </pc:spChg>
          <pc:spChg chg="mod">
            <ac:chgData name="AVA EVENTOS E TECNOLOGIA" userId="b44ac983e2b2bee6" providerId="LiveId" clId="{47BA7A76-BC71-473B-B5CF-7AC7BB38A435}" dt="2025-06-13T18:17:53.851" v="1373" actId="1076"/>
            <ac:spMkLst>
              <pc:docMk/>
              <pc:sldMasterMk cId="2346251051" sldId="2147483648"/>
              <pc:sldLayoutMk cId="723542224" sldId="2147483673"/>
              <ac:spMk id="26" creationId="{7CCE86E7-50DB-431D-BA5F-FEECD136109A}"/>
            </ac:spMkLst>
          </pc:spChg>
          <pc:grpChg chg="add mod">
            <ac:chgData name="AVA EVENTOS E TECNOLOGIA" userId="b44ac983e2b2bee6" providerId="LiveId" clId="{47BA7A76-BC71-473B-B5CF-7AC7BB38A435}" dt="2025-06-17T16:31:28.768" v="2143"/>
            <ac:grpSpMkLst>
              <pc:docMk/>
              <pc:sldMasterMk cId="2346251051" sldId="2147483648"/>
              <pc:sldLayoutMk cId="723542224" sldId="2147483673"/>
              <ac:grpSpMk id="12" creationId="{021F4767-061F-4562-B804-8CB24D233F78}"/>
            </ac:grpSpMkLst>
          </pc:grpChg>
          <pc:picChg chg="del">
            <ac:chgData name="AVA EVENTOS E TECNOLOGIA" userId="b44ac983e2b2bee6" providerId="LiveId" clId="{47BA7A76-BC71-473B-B5CF-7AC7BB38A435}" dt="2025-06-17T16:34:53.949" v="2178" actId="478"/>
            <ac:picMkLst>
              <pc:docMk/>
              <pc:sldMasterMk cId="2346251051" sldId="2147483648"/>
              <pc:sldLayoutMk cId="723542224" sldId="2147483673"/>
              <ac:picMk id="7" creationId="{334F8905-2314-4966-A70E-CD858888A638}"/>
            </ac:picMkLst>
          </pc:picChg>
          <pc:picChg chg="del">
            <ac:chgData name="AVA EVENTOS E TECNOLOGIA" userId="b44ac983e2b2bee6" providerId="LiveId" clId="{47BA7A76-BC71-473B-B5CF-7AC7BB38A435}" dt="2025-06-17T16:31:28.405" v="2142" actId="478"/>
            <ac:picMkLst>
              <pc:docMk/>
              <pc:sldMasterMk cId="2346251051" sldId="2147483648"/>
              <pc:sldLayoutMk cId="723542224" sldId="2147483673"/>
              <ac:picMk id="9" creationId="{D0814181-5766-4ECC-AED7-14E0ECBA41AF}"/>
            </ac:picMkLst>
          </pc:picChg>
          <pc:picChg chg="del">
            <ac:chgData name="AVA EVENTOS E TECNOLOGIA" userId="b44ac983e2b2bee6" providerId="LiveId" clId="{47BA7A76-BC71-473B-B5CF-7AC7BB38A435}" dt="2025-06-17T16:31:28.405" v="2142" actId="478"/>
            <ac:picMkLst>
              <pc:docMk/>
              <pc:sldMasterMk cId="2346251051" sldId="2147483648"/>
              <pc:sldLayoutMk cId="723542224" sldId="2147483673"/>
              <ac:picMk id="10" creationId="{54DE7691-68D0-4088-9FA2-282E10E0706F}"/>
            </ac:picMkLst>
          </pc:picChg>
          <pc:picChg chg="del">
            <ac:chgData name="AVA EVENTOS E TECNOLOGIA" userId="b44ac983e2b2bee6" providerId="LiveId" clId="{47BA7A76-BC71-473B-B5CF-7AC7BB38A435}" dt="2025-06-17T16:31:28.405" v="2142" actId="478"/>
            <ac:picMkLst>
              <pc:docMk/>
              <pc:sldMasterMk cId="2346251051" sldId="2147483648"/>
              <pc:sldLayoutMk cId="723542224" sldId="2147483673"/>
              <ac:picMk id="11" creationId="{6D2DA7B7-EA58-490A-BC5B-CC2F3A2C40A4}"/>
            </ac:picMkLst>
          </pc:picChg>
          <pc:picChg chg="mod">
            <ac:chgData name="AVA EVENTOS E TECNOLOGIA" userId="b44ac983e2b2bee6" providerId="LiveId" clId="{47BA7A76-BC71-473B-B5CF-7AC7BB38A435}" dt="2025-06-17T16:31:28.768" v="2143"/>
            <ac:picMkLst>
              <pc:docMk/>
              <pc:sldMasterMk cId="2346251051" sldId="2147483648"/>
              <pc:sldLayoutMk cId="723542224" sldId="2147483673"/>
              <ac:picMk id="13" creationId="{B1B364DE-9671-449F-858A-143F0C6E3C61}"/>
            </ac:picMkLst>
          </pc:picChg>
          <pc:picChg chg="mod">
            <ac:chgData name="AVA EVENTOS E TECNOLOGIA" userId="b44ac983e2b2bee6" providerId="LiveId" clId="{47BA7A76-BC71-473B-B5CF-7AC7BB38A435}" dt="2025-06-17T16:31:28.768" v="2143"/>
            <ac:picMkLst>
              <pc:docMk/>
              <pc:sldMasterMk cId="2346251051" sldId="2147483648"/>
              <pc:sldLayoutMk cId="723542224" sldId="2147483673"/>
              <ac:picMk id="14" creationId="{60BAC484-8363-4868-B7DB-AFF12BE4F829}"/>
            </ac:picMkLst>
          </pc:picChg>
        </pc:sldLayoutChg>
        <pc:sldLayoutChg chg="addSp delSp modSp add mod ord setBg">
          <pc:chgData name="AVA EVENTOS E TECNOLOGIA" userId="b44ac983e2b2bee6" providerId="LiveId" clId="{47BA7A76-BC71-473B-B5CF-7AC7BB38A435}" dt="2025-06-14T15:53:17.415" v="1766"/>
          <pc:sldLayoutMkLst>
            <pc:docMk/>
            <pc:sldMasterMk cId="2346251051" sldId="2147483648"/>
            <pc:sldLayoutMk cId="3755298132" sldId="2147483674"/>
          </pc:sldLayoutMkLst>
          <pc:spChg chg="del">
            <ac:chgData name="AVA EVENTOS E TECNOLOGIA" userId="b44ac983e2b2bee6" providerId="LiveId" clId="{47BA7A76-BC71-473B-B5CF-7AC7BB38A435}" dt="2025-06-13T18:20:00.214" v="1384" actId="478"/>
            <ac:spMkLst>
              <pc:docMk/>
              <pc:sldMasterMk cId="2346251051" sldId="2147483648"/>
              <pc:sldLayoutMk cId="3755298132" sldId="2147483674"/>
              <ac:spMk id="4" creationId="{00000000-0000-0000-0000-000000000000}"/>
            </ac:spMkLst>
          </pc:spChg>
          <pc:spChg chg="del">
            <ac:chgData name="AVA EVENTOS E TECNOLOGIA" userId="b44ac983e2b2bee6" providerId="LiveId" clId="{47BA7A76-BC71-473B-B5CF-7AC7BB38A435}" dt="2025-06-13T18:19:57.855" v="1383" actId="478"/>
            <ac:spMkLst>
              <pc:docMk/>
              <pc:sldMasterMk cId="2346251051" sldId="2147483648"/>
              <pc:sldLayoutMk cId="3755298132" sldId="2147483674"/>
              <ac:spMk id="5" creationId="{00000000-0000-0000-0000-000000000000}"/>
            </ac:spMkLst>
          </pc:spChg>
          <pc:spChg chg="del">
            <ac:chgData name="AVA EVENTOS E TECNOLOGIA" userId="b44ac983e2b2bee6" providerId="LiveId" clId="{47BA7A76-BC71-473B-B5CF-7AC7BB38A435}" dt="2025-06-13T18:20:01.157" v="1385" actId="478"/>
            <ac:spMkLst>
              <pc:docMk/>
              <pc:sldMasterMk cId="2346251051" sldId="2147483648"/>
              <pc:sldLayoutMk cId="3755298132" sldId="2147483674"/>
              <ac:spMk id="6" creationId="{00000000-0000-0000-0000-000000000000}"/>
            </ac:spMkLst>
          </pc:spChg>
          <pc:spChg chg="add mod">
            <ac:chgData name="AVA EVENTOS E TECNOLOGIA" userId="b44ac983e2b2bee6" providerId="LiveId" clId="{47BA7A76-BC71-473B-B5CF-7AC7BB38A435}" dt="2025-06-13T18:22:16.311" v="1422" actId="1076"/>
            <ac:spMkLst>
              <pc:docMk/>
              <pc:sldMasterMk cId="2346251051" sldId="2147483648"/>
              <pc:sldLayoutMk cId="3755298132" sldId="2147483674"/>
              <ac:spMk id="13" creationId="{1B30A035-ED6B-4A53-8244-FD05328151A4}"/>
            </ac:spMkLst>
          </pc:spChg>
          <pc:spChg chg="add mod ord">
            <ac:chgData name="AVA EVENTOS E TECNOLOGIA" userId="b44ac983e2b2bee6" providerId="LiveId" clId="{47BA7A76-BC71-473B-B5CF-7AC7BB38A435}" dt="2025-06-13T18:22:02.140" v="1419" actId="14100"/>
            <ac:spMkLst>
              <pc:docMk/>
              <pc:sldMasterMk cId="2346251051" sldId="2147483648"/>
              <pc:sldLayoutMk cId="3755298132" sldId="2147483674"/>
              <ac:spMk id="14" creationId="{4189EDB7-56E0-4152-80AB-930BD668328C}"/>
            </ac:spMkLst>
          </pc:spChg>
          <pc:grpChg chg="add mod">
            <ac:chgData name="AVA EVENTOS E TECNOLOGIA" userId="b44ac983e2b2bee6" providerId="LiveId" clId="{47BA7A76-BC71-473B-B5CF-7AC7BB38A435}" dt="2025-06-13T18:27:19.866" v="1516" actId="164"/>
            <ac:grpSpMkLst>
              <pc:docMk/>
              <pc:sldMasterMk cId="2346251051" sldId="2147483648"/>
              <pc:sldLayoutMk cId="3755298132" sldId="2147483674"/>
              <ac:grpSpMk id="2" creationId="{565C0E4B-FE36-4072-98D6-86B385CD1EF6}"/>
            </ac:grpSpMkLst>
          </pc:grpChg>
          <pc:grpChg chg="add mod">
            <ac:chgData name="AVA EVENTOS E TECNOLOGIA" userId="b44ac983e2b2bee6" providerId="LiveId" clId="{47BA7A76-BC71-473B-B5CF-7AC7BB38A435}" dt="2025-06-13T18:27:27.072" v="1519" actId="1036"/>
            <ac:grpSpMkLst>
              <pc:docMk/>
              <pc:sldMasterMk cId="2346251051" sldId="2147483648"/>
              <pc:sldLayoutMk cId="3755298132" sldId="2147483674"/>
              <ac:grpSpMk id="22" creationId="{5017353F-AD4A-4805-A626-133BEFCD26CF}"/>
            </ac:grpSpMkLst>
          </pc:grpChg>
          <pc:picChg chg="del">
            <ac:chgData name="AVA EVENTOS E TECNOLOGIA" userId="b44ac983e2b2bee6" providerId="LiveId" clId="{47BA7A76-BC71-473B-B5CF-7AC7BB38A435}" dt="2025-06-13T18:20:28.509" v="1396" actId="478"/>
            <ac:picMkLst>
              <pc:docMk/>
              <pc:sldMasterMk cId="2346251051" sldId="2147483648"/>
              <pc:sldLayoutMk cId="3755298132" sldId="2147483674"/>
              <ac:picMk id="7" creationId="{334F8905-2314-4966-A70E-CD858888A638}"/>
            </ac:picMkLst>
          </pc:picChg>
          <pc:picChg chg="del">
            <ac:chgData name="AVA EVENTOS E TECNOLOGIA" userId="b44ac983e2b2bee6" providerId="LiveId" clId="{47BA7A76-BC71-473B-B5CF-7AC7BB38A435}" dt="2025-06-13T18:20:07.854" v="1386" actId="478"/>
            <ac:picMkLst>
              <pc:docMk/>
              <pc:sldMasterMk cId="2346251051" sldId="2147483648"/>
              <pc:sldLayoutMk cId="3755298132" sldId="2147483674"/>
              <ac:picMk id="9" creationId="{D0814181-5766-4ECC-AED7-14E0ECBA41AF}"/>
            </ac:picMkLst>
          </pc:picChg>
          <pc:picChg chg="del">
            <ac:chgData name="AVA EVENTOS E TECNOLOGIA" userId="b44ac983e2b2bee6" providerId="LiveId" clId="{47BA7A76-BC71-473B-B5CF-7AC7BB38A435}" dt="2025-06-13T18:20:09.509" v="1388" actId="478"/>
            <ac:picMkLst>
              <pc:docMk/>
              <pc:sldMasterMk cId="2346251051" sldId="2147483648"/>
              <pc:sldLayoutMk cId="3755298132" sldId="2147483674"/>
              <ac:picMk id="10" creationId="{54DE7691-68D0-4088-9FA2-282E10E0706F}"/>
            </ac:picMkLst>
          </pc:picChg>
          <pc:picChg chg="del">
            <ac:chgData name="AVA EVENTOS E TECNOLOGIA" userId="b44ac983e2b2bee6" providerId="LiveId" clId="{47BA7A76-BC71-473B-B5CF-7AC7BB38A435}" dt="2025-06-13T18:20:08.435" v="1387" actId="478"/>
            <ac:picMkLst>
              <pc:docMk/>
              <pc:sldMasterMk cId="2346251051" sldId="2147483648"/>
              <pc:sldLayoutMk cId="3755298132" sldId="2147483674"/>
              <ac:picMk id="11" creationId="{6D2DA7B7-EA58-490A-BC5B-CC2F3A2C40A4}"/>
            </ac:picMkLst>
          </pc:picChg>
          <pc:picChg chg="add del mod modCrop">
            <ac:chgData name="AVA EVENTOS E TECNOLOGIA" userId="b44ac983e2b2bee6" providerId="LiveId" clId="{47BA7A76-BC71-473B-B5CF-7AC7BB38A435}" dt="2025-06-13T18:23:44.469" v="1442" actId="478"/>
            <ac:picMkLst>
              <pc:docMk/>
              <pc:sldMasterMk cId="2346251051" sldId="2147483648"/>
              <pc:sldLayoutMk cId="3755298132" sldId="2147483674"/>
              <ac:picMk id="12" creationId="{8ADE98E3-7C63-45F6-A3EC-2FDAC5E3F97F}"/>
            </ac:picMkLst>
          </pc:picChg>
          <pc:picChg chg="add mod">
            <ac:chgData name="AVA EVENTOS E TECNOLOGIA" userId="b44ac983e2b2bee6" providerId="LiveId" clId="{47BA7A76-BC71-473B-B5CF-7AC7BB38A435}" dt="2025-06-13T18:21:49.299" v="1416" actId="1076"/>
            <ac:picMkLst>
              <pc:docMk/>
              <pc:sldMasterMk cId="2346251051" sldId="2147483648"/>
              <pc:sldLayoutMk cId="3755298132" sldId="2147483674"/>
              <ac:picMk id="15" creationId="{055B3A28-90D5-4300-832A-6DD37EF15679}"/>
            </ac:picMkLst>
          </pc:picChg>
          <pc:picChg chg="add del mod modCrop">
            <ac:chgData name="AVA EVENTOS E TECNOLOGIA" userId="b44ac983e2b2bee6" providerId="LiveId" clId="{47BA7A76-BC71-473B-B5CF-7AC7BB38A435}" dt="2025-06-13T18:23:44.469" v="1442" actId="478"/>
            <ac:picMkLst>
              <pc:docMk/>
              <pc:sldMasterMk cId="2346251051" sldId="2147483648"/>
              <pc:sldLayoutMk cId="3755298132" sldId="2147483674"/>
              <ac:picMk id="16" creationId="{7CDE7F31-0497-46C1-BD83-87D5C023A644}"/>
            </ac:picMkLst>
          </pc:picChg>
          <pc:picChg chg="add mod modCrop">
            <ac:chgData name="AVA EVENTOS E TECNOLOGIA" userId="b44ac983e2b2bee6" providerId="LiveId" clId="{47BA7A76-BC71-473B-B5CF-7AC7BB38A435}" dt="2025-06-13T18:27:19.866" v="1516" actId="164"/>
            <ac:picMkLst>
              <pc:docMk/>
              <pc:sldMasterMk cId="2346251051" sldId="2147483648"/>
              <pc:sldLayoutMk cId="3755298132" sldId="2147483674"/>
              <ac:picMk id="17" creationId="{81A8F143-884E-4452-86B3-DF9014F40688}"/>
            </ac:picMkLst>
          </pc:picChg>
          <pc:picChg chg="add mod modCrop">
            <ac:chgData name="AVA EVENTOS E TECNOLOGIA" userId="b44ac983e2b2bee6" providerId="LiveId" clId="{47BA7A76-BC71-473B-B5CF-7AC7BB38A435}" dt="2025-06-13T18:27:19.866" v="1516" actId="164"/>
            <ac:picMkLst>
              <pc:docMk/>
              <pc:sldMasterMk cId="2346251051" sldId="2147483648"/>
              <pc:sldLayoutMk cId="3755298132" sldId="2147483674"/>
              <ac:picMk id="18" creationId="{8A7078E6-A02C-47B7-8AF4-EA445C6393DA}"/>
            </ac:picMkLst>
          </pc:picChg>
          <pc:picChg chg="add mod modCrop">
            <ac:chgData name="AVA EVENTOS E TECNOLOGIA" userId="b44ac983e2b2bee6" providerId="LiveId" clId="{47BA7A76-BC71-473B-B5CF-7AC7BB38A435}" dt="2025-06-13T18:27:19.866" v="1516" actId="164"/>
            <ac:picMkLst>
              <pc:docMk/>
              <pc:sldMasterMk cId="2346251051" sldId="2147483648"/>
              <pc:sldLayoutMk cId="3755298132" sldId="2147483674"/>
              <ac:picMk id="19" creationId="{BCA75E93-E134-44E1-B1EF-DCFBFFC7AF0D}"/>
            </ac:picMkLst>
          </pc:picChg>
          <pc:picChg chg="add mod modCrop">
            <ac:chgData name="AVA EVENTOS E TECNOLOGIA" userId="b44ac983e2b2bee6" providerId="LiveId" clId="{47BA7A76-BC71-473B-B5CF-7AC7BB38A435}" dt="2025-06-13T18:27:19.866" v="1516" actId="164"/>
            <ac:picMkLst>
              <pc:docMk/>
              <pc:sldMasterMk cId="2346251051" sldId="2147483648"/>
              <pc:sldLayoutMk cId="3755298132" sldId="2147483674"/>
              <ac:picMk id="20" creationId="{3F469362-60F3-4D99-AAFE-9F1E4578714A}"/>
            </ac:picMkLst>
          </pc:picChg>
          <pc:picChg chg="add mod modCrop">
            <ac:chgData name="AVA EVENTOS E TECNOLOGIA" userId="b44ac983e2b2bee6" providerId="LiveId" clId="{47BA7A76-BC71-473B-B5CF-7AC7BB38A435}" dt="2025-06-13T18:27:19.866" v="1516" actId="164"/>
            <ac:picMkLst>
              <pc:docMk/>
              <pc:sldMasterMk cId="2346251051" sldId="2147483648"/>
              <pc:sldLayoutMk cId="3755298132" sldId="2147483674"/>
              <ac:picMk id="21" creationId="{5F7968C8-0281-4787-A5A7-8F15362939A5}"/>
            </ac:picMkLst>
          </pc:picChg>
          <pc:picChg chg="mod">
            <ac:chgData name="AVA EVENTOS E TECNOLOGIA" userId="b44ac983e2b2bee6" providerId="LiveId" clId="{47BA7A76-BC71-473B-B5CF-7AC7BB38A435}" dt="2025-06-13T18:27:21.183" v="1517"/>
            <ac:picMkLst>
              <pc:docMk/>
              <pc:sldMasterMk cId="2346251051" sldId="2147483648"/>
              <pc:sldLayoutMk cId="3755298132" sldId="2147483674"/>
              <ac:picMk id="23" creationId="{54BBE2CE-0A2B-486A-AF3A-174FE08A09E3}"/>
            </ac:picMkLst>
          </pc:picChg>
          <pc:picChg chg="mod">
            <ac:chgData name="AVA EVENTOS E TECNOLOGIA" userId="b44ac983e2b2bee6" providerId="LiveId" clId="{47BA7A76-BC71-473B-B5CF-7AC7BB38A435}" dt="2025-06-13T18:27:21.183" v="1517"/>
            <ac:picMkLst>
              <pc:docMk/>
              <pc:sldMasterMk cId="2346251051" sldId="2147483648"/>
              <pc:sldLayoutMk cId="3755298132" sldId="2147483674"/>
              <ac:picMk id="24" creationId="{4BDB4494-7E89-41DC-B8CE-BA7E2A4F5C8F}"/>
            </ac:picMkLst>
          </pc:picChg>
          <pc:picChg chg="mod">
            <ac:chgData name="AVA EVENTOS E TECNOLOGIA" userId="b44ac983e2b2bee6" providerId="LiveId" clId="{47BA7A76-BC71-473B-B5CF-7AC7BB38A435}" dt="2025-06-13T18:27:21.183" v="1517"/>
            <ac:picMkLst>
              <pc:docMk/>
              <pc:sldMasterMk cId="2346251051" sldId="2147483648"/>
              <pc:sldLayoutMk cId="3755298132" sldId="2147483674"/>
              <ac:picMk id="25" creationId="{AE32AFDA-7843-4269-BD61-043C14527380}"/>
            </ac:picMkLst>
          </pc:picChg>
          <pc:picChg chg="mod">
            <ac:chgData name="AVA EVENTOS E TECNOLOGIA" userId="b44ac983e2b2bee6" providerId="LiveId" clId="{47BA7A76-BC71-473B-B5CF-7AC7BB38A435}" dt="2025-06-13T18:27:21.183" v="1517"/>
            <ac:picMkLst>
              <pc:docMk/>
              <pc:sldMasterMk cId="2346251051" sldId="2147483648"/>
              <pc:sldLayoutMk cId="3755298132" sldId="2147483674"/>
              <ac:picMk id="26" creationId="{7562F551-3256-432E-B698-C60FF545B48C}"/>
            </ac:picMkLst>
          </pc:picChg>
          <pc:picChg chg="mod">
            <ac:chgData name="AVA EVENTOS E TECNOLOGIA" userId="b44ac983e2b2bee6" providerId="LiveId" clId="{47BA7A76-BC71-473B-B5CF-7AC7BB38A435}" dt="2025-06-13T18:27:21.183" v="1517"/>
            <ac:picMkLst>
              <pc:docMk/>
              <pc:sldMasterMk cId="2346251051" sldId="2147483648"/>
              <pc:sldLayoutMk cId="3755298132" sldId="2147483674"/>
              <ac:picMk id="27" creationId="{3BB3C64C-F425-4576-9FDF-611BCEEA084A}"/>
            </ac:picMkLst>
          </pc:picChg>
        </pc:sldLayoutChg>
        <pc:sldLayoutChg chg="modSp mod">
          <pc:chgData name="AVA EVENTOS E TECNOLOGIA" userId="b44ac983e2b2bee6" providerId="LiveId" clId="{47BA7A76-BC71-473B-B5CF-7AC7BB38A435}" dt="2025-06-13T18:23:18.935" v="1437" actId="1076"/>
          <pc:sldLayoutMkLst>
            <pc:docMk/>
            <pc:sldMasterMk cId="2346251051" sldId="2147483648"/>
            <pc:sldLayoutMk cId="393360062" sldId="2147483675"/>
          </pc:sldLayoutMkLst>
          <pc:picChg chg="mod">
            <ac:chgData name="AVA EVENTOS E TECNOLOGIA" userId="b44ac983e2b2bee6" providerId="LiveId" clId="{47BA7A76-BC71-473B-B5CF-7AC7BB38A435}" dt="2025-06-13T18:23:18.935" v="1437" actId="1076"/>
            <ac:picMkLst>
              <pc:docMk/>
              <pc:sldMasterMk cId="2346251051" sldId="2147483648"/>
              <pc:sldLayoutMk cId="393360062" sldId="2147483675"/>
              <ac:picMk id="17" creationId="{95A332D8-6521-4B57-9BCC-96C1E3850FB3}"/>
            </ac:picMkLst>
          </pc:picChg>
        </pc:sldLayoutChg>
        <pc:sldLayoutChg chg="modSp mod">
          <pc:chgData name="AVA EVENTOS E TECNOLOGIA" userId="b44ac983e2b2bee6" providerId="LiveId" clId="{47BA7A76-BC71-473B-B5CF-7AC7BB38A435}" dt="2025-06-13T18:23:24.071" v="1439" actId="1076"/>
          <pc:sldLayoutMkLst>
            <pc:docMk/>
            <pc:sldMasterMk cId="2346251051" sldId="2147483648"/>
            <pc:sldLayoutMk cId="764938595" sldId="2147483675"/>
          </pc:sldLayoutMkLst>
          <pc:picChg chg="mod">
            <ac:chgData name="AVA EVENTOS E TECNOLOGIA" userId="b44ac983e2b2bee6" providerId="LiveId" clId="{47BA7A76-BC71-473B-B5CF-7AC7BB38A435}" dt="2025-06-13T18:23:24.071" v="1439" actId="1076"/>
            <ac:picMkLst>
              <pc:docMk/>
              <pc:sldMasterMk cId="2346251051" sldId="2147483648"/>
              <pc:sldLayoutMk cId="764938595" sldId="2147483675"/>
              <ac:picMk id="17" creationId="{95A332D8-6521-4B57-9BCC-96C1E3850FB3}"/>
            </ac:picMkLst>
          </pc:picChg>
        </pc:sldLayoutChg>
      </pc:sldMasterChg>
      <pc:sldMasterChg chg="new del mod addSldLayout delSldLayout">
        <pc:chgData name="AVA EVENTOS E TECNOLOGIA" userId="b44ac983e2b2bee6" providerId="LiveId" clId="{47BA7A76-BC71-473B-B5CF-7AC7BB38A435}" dt="2025-06-13T17:25:34.744" v="763" actId="6938"/>
        <pc:sldMasterMkLst>
          <pc:docMk/>
          <pc:sldMasterMk cId="1151342513" sldId="2147483669"/>
        </pc:sldMasterMkLst>
        <pc:sldLayoutChg chg="new del replId">
          <pc:chgData name="AVA EVENTOS E TECNOLOGIA" userId="b44ac983e2b2bee6" providerId="LiveId" clId="{47BA7A76-BC71-473B-B5CF-7AC7BB38A435}" dt="2025-06-13T17:25:34.744" v="763" actId="6938"/>
          <pc:sldLayoutMkLst>
            <pc:docMk/>
            <pc:sldMasterMk cId="1151342513" sldId="2147483669"/>
            <pc:sldLayoutMk cId="4093785360" sldId="2147483670"/>
          </pc:sldLayoutMkLst>
        </pc:sldLayoutChg>
        <pc:sldLayoutChg chg="new del replId">
          <pc:chgData name="AVA EVENTOS E TECNOLOGIA" userId="b44ac983e2b2bee6" providerId="LiveId" clId="{47BA7A76-BC71-473B-B5CF-7AC7BB38A435}" dt="2025-06-13T17:25:34.744" v="763" actId="6938"/>
          <pc:sldLayoutMkLst>
            <pc:docMk/>
            <pc:sldMasterMk cId="1151342513" sldId="2147483669"/>
            <pc:sldLayoutMk cId="3042032561" sldId="2147483671"/>
          </pc:sldLayoutMkLst>
        </pc:sldLayoutChg>
        <pc:sldLayoutChg chg="new del replId">
          <pc:chgData name="AVA EVENTOS E TECNOLOGIA" userId="b44ac983e2b2bee6" providerId="LiveId" clId="{47BA7A76-BC71-473B-B5CF-7AC7BB38A435}" dt="2025-06-13T17:25:34.744" v="763" actId="6938"/>
          <pc:sldLayoutMkLst>
            <pc:docMk/>
            <pc:sldMasterMk cId="1151342513" sldId="2147483669"/>
            <pc:sldLayoutMk cId="2419927757" sldId="2147483672"/>
          </pc:sldLayoutMkLst>
        </pc:sldLayoutChg>
        <pc:sldLayoutChg chg="new del replId">
          <pc:chgData name="AVA EVENTOS E TECNOLOGIA" userId="b44ac983e2b2bee6" providerId="LiveId" clId="{47BA7A76-BC71-473B-B5CF-7AC7BB38A435}" dt="2025-06-13T17:25:34.744" v="763" actId="6938"/>
          <pc:sldLayoutMkLst>
            <pc:docMk/>
            <pc:sldMasterMk cId="1151342513" sldId="2147483669"/>
            <pc:sldLayoutMk cId="563170863" sldId="2147483673"/>
          </pc:sldLayoutMkLst>
        </pc:sldLayoutChg>
        <pc:sldLayoutChg chg="new del replId">
          <pc:chgData name="AVA EVENTOS E TECNOLOGIA" userId="b44ac983e2b2bee6" providerId="LiveId" clId="{47BA7A76-BC71-473B-B5CF-7AC7BB38A435}" dt="2025-06-13T17:25:34.744" v="763" actId="6938"/>
          <pc:sldLayoutMkLst>
            <pc:docMk/>
            <pc:sldMasterMk cId="1151342513" sldId="2147483669"/>
            <pc:sldLayoutMk cId="2562284304" sldId="2147483674"/>
          </pc:sldLayoutMkLst>
        </pc:sldLayoutChg>
        <pc:sldLayoutChg chg="new del replId">
          <pc:chgData name="AVA EVENTOS E TECNOLOGIA" userId="b44ac983e2b2bee6" providerId="LiveId" clId="{47BA7A76-BC71-473B-B5CF-7AC7BB38A435}" dt="2025-06-13T17:25:34.744" v="763" actId="6938"/>
          <pc:sldLayoutMkLst>
            <pc:docMk/>
            <pc:sldMasterMk cId="1151342513" sldId="2147483669"/>
            <pc:sldLayoutMk cId="2216491610" sldId="2147483675"/>
          </pc:sldLayoutMkLst>
        </pc:sldLayoutChg>
        <pc:sldLayoutChg chg="new del replId">
          <pc:chgData name="AVA EVENTOS E TECNOLOGIA" userId="b44ac983e2b2bee6" providerId="LiveId" clId="{47BA7A76-BC71-473B-B5CF-7AC7BB38A435}" dt="2025-06-13T17:25:34.744" v="763" actId="6938"/>
          <pc:sldLayoutMkLst>
            <pc:docMk/>
            <pc:sldMasterMk cId="1151342513" sldId="2147483669"/>
            <pc:sldLayoutMk cId="3537585039" sldId="2147483676"/>
          </pc:sldLayoutMkLst>
        </pc:sldLayoutChg>
        <pc:sldLayoutChg chg="new del replId">
          <pc:chgData name="AVA EVENTOS E TECNOLOGIA" userId="b44ac983e2b2bee6" providerId="LiveId" clId="{47BA7A76-BC71-473B-B5CF-7AC7BB38A435}" dt="2025-06-13T17:25:34.744" v="763" actId="6938"/>
          <pc:sldLayoutMkLst>
            <pc:docMk/>
            <pc:sldMasterMk cId="1151342513" sldId="2147483669"/>
            <pc:sldLayoutMk cId="1157311439" sldId="2147483677"/>
          </pc:sldLayoutMkLst>
        </pc:sldLayoutChg>
        <pc:sldLayoutChg chg="new del replId">
          <pc:chgData name="AVA EVENTOS E TECNOLOGIA" userId="b44ac983e2b2bee6" providerId="LiveId" clId="{47BA7A76-BC71-473B-B5CF-7AC7BB38A435}" dt="2025-06-13T17:25:34.744" v="763" actId="6938"/>
          <pc:sldLayoutMkLst>
            <pc:docMk/>
            <pc:sldMasterMk cId="1151342513" sldId="2147483669"/>
            <pc:sldLayoutMk cId="4276821354" sldId="2147483678"/>
          </pc:sldLayoutMkLst>
        </pc:sldLayoutChg>
        <pc:sldLayoutChg chg="new del replId">
          <pc:chgData name="AVA EVENTOS E TECNOLOGIA" userId="b44ac983e2b2bee6" providerId="LiveId" clId="{47BA7A76-BC71-473B-B5CF-7AC7BB38A435}" dt="2025-06-13T17:25:34.744" v="763" actId="6938"/>
          <pc:sldLayoutMkLst>
            <pc:docMk/>
            <pc:sldMasterMk cId="1151342513" sldId="2147483669"/>
            <pc:sldLayoutMk cId="3686526955" sldId="2147483679"/>
          </pc:sldLayoutMkLst>
        </pc:sldLayoutChg>
        <pc:sldLayoutChg chg="new del replId">
          <pc:chgData name="AVA EVENTOS E TECNOLOGIA" userId="b44ac983e2b2bee6" providerId="LiveId" clId="{47BA7A76-BC71-473B-B5CF-7AC7BB38A435}" dt="2025-06-13T17:25:34.744" v="763" actId="6938"/>
          <pc:sldLayoutMkLst>
            <pc:docMk/>
            <pc:sldMasterMk cId="1151342513" sldId="2147483669"/>
            <pc:sldLayoutMk cId="111826794" sldId="2147483680"/>
          </pc:sldLayoutMkLst>
        </pc:sldLayoutChg>
      </pc:sldMasterChg>
    </pc:docChg>
  </pc:docChgLst>
  <pc:docChgLst>
    <pc:chgData name="AVA EVENTOS E TECNOLOGIA" userId="b44ac983e2b2bee6" providerId="LiveId" clId="{0672F254-5CAF-413E-9D1E-EF9BF6473C0B}"/>
    <pc:docChg chg="undo custSel delSld modSld modMainMaster modSection">
      <pc:chgData name="AVA EVENTOS E TECNOLOGIA" userId="b44ac983e2b2bee6" providerId="LiveId" clId="{0672F254-5CAF-413E-9D1E-EF9BF6473C0B}" dt="2025-07-09T12:37:07.409" v="461" actId="207"/>
      <pc:docMkLst>
        <pc:docMk/>
      </pc:docMkLst>
      <pc:sldChg chg="modSp mod">
        <pc:chgData name="AVA EVENTOS E TECNOLOGIA" userId="b44ac983e2b2bee6" providerId="LiveId" clId="{0672F254-5CAF-413E-9D1E-EF9BF6473C0B}" dt="2025-07-07T19:17:14.984" v="405" actId="1076"/>
        <pc:sldMkLst>
          <pc:docMk/>
          <pc:sldMk cId="1055356445" sldId="267"/>
        </pc:sldMkLst>
        <pc:spChg chg="mod">
          <ac:chgData name="AVA EVENTOS E TECNOLOGIA" userId="b44ac983e2b2bee6" providerId="LiveId" clId="{0672F254-5CAF-413E-9D1E-EF9BF6473C0B}" dt="2025-07-07T19:17:04.016" v="402" actId="1076"/>
          <ac:spMkLst>
            <pc:docMk/>
            <pc:sldMk cId="1055356445" sldId="267"/>
            <ac:spMk id="3" creationId="{D7F44176-7B4E-4230-85D0-918F0C67E087}"/>
          </ac:spMkLst>
        </pc:spChg>
        <pc:spChg chg="mod">
          <ac:chgData name="AVA EVENTOS E TECNOLOGIA" userId="b44ac983e2b2bee6" providerId="LiveId" clId="{0672F254-5CAF-413E-9D1E-EF9BF6473C0B}" dt="2025-07-07T19:17:04.016" v="402" actId="1076"/>
          <ac:spMkLst>
            <pc:docMk/>
            <pc:sldMk cId="1055356445" sldId="267"/>
            <ac:spMk id="4" creationId="{BCA04967-7D86-4605-B556-CD8DDA1B1089}"/>
          </ac:spMkLst>
        </pc:spChg>
        <pc:spChg chg="mod">
          <ac:chgData name="AVA EVENTOS E TECNOLOGIA" userId="b44ac983e2b2bee6" providerId="LiveId" clId="{0672F254-5CAF-413E-9D1E-EF9BF6473C0B}" dt="2025-07-07T19:17:14.984" v="405" actId="1076"/>
          <ac:spMkLst>
            <pc:docMk/>
            <pc:sldMk cId="1055356445" sldId="267"/>
            <ac:spMk id="5" creationId="{584DCA29-721E-4B47-AA97-F7DC8192FACC}"/>
          </ac:spMkLst>
        </pc:spChg>
      </pc:sldChg>
      <pc:sldChg chg="modSp mod">
        <pc:chgData name="AVA EVENTOS E TECNOLOGIA" userId="b44ac983e2b2bee6" providerId="LiveId" clId="{0672F254-5CAF-413E-9D1E-EF9BF6473C0B}" dt="2025-07-07T19:17:47.879" v="410" actId="207"/>
        <pc:sldMkLst>
          <pc:docMk/>
          <pc:sldMk cId="4203438201" sldId="268"/>
        </pc:sldMkLst>
        <pc:spChg chg="mod">
          <ac:chgData name="AVA EVENTOS E TECNOLOGIA" userId="b44ac983e2b2bee6" providerId="LiveId" clId="{0672F254-5CAF-413E-9D1E-EF9BF6473C0B}" dt="2025-07-07T19:17:47.879" v="410" actId="207"/>
          <ac:spMkLst>
            <pc:docMk/>
            <pc:sldMk cId="4203438201" sldId="268"/>
            <ac:spMk id="3" creationId="{1CF202E9-2A14-4C04-99BB-0847F5C037C4}"/>
          </ac:spMkLst>
        </pc:spChg>
        <pc:spChg chg="mod">
          <ac:chgData name="AVA EVENTOS E TECNOLOGIA" userId="b44ac983e2b2bee6" providerId="LiveId" clId="{0672F254-5CAF-413E-9D1E-EF9BF6473C0B}" dt="2025-07-07T19:17:41.893" v="409" actId="207"/>
          <ac:spMkLst>
            <pc:docMk/>
            <pc:sldMk cId="4203438201" sldId="268"/>
            <ac:spMk id="4" creationId="{7F6856F9-07DA-4F78-AC49-D074F5E0CC09}"/>
          </ac:spMkLst>
        </pc:spChg>
        <pc:spChg chg="mod">
          <ac:chgData name="AVA EVENTOS E TECNOLOGIA" userId="b44ac983e2b2bee6" providerId="LiveId" clId="{0672F254-5CAF-413E-9D1E-EF9BF6473C0B}" dt="2025-07-07T19:17:26.880" v="406" actId="1076"/>
          <ac:spMkLst>
            <pc:docMk/>
            <pc:sldMk cId="4203438201" sldId="268"/>
            <ac:spMk id="5" creationId="{A1E3AF91-7D54-474A-B1C3-A6AE8B4F6728}"/>
          </ac:spMkLst>
        </pc:spChg>
      </pc:sldChg>
      <pc:sldChg chg="modSp mod">
        <pc:chgData name="AVA EVENTOS E TECNOLOGIA" userId="b44ac983e2b2bee6" providerId="LiveId" clId="{0672F254-5CAF-413E-9D1E-EF9BF6473C0B}" dt="2025-07-07T19:18:12.024" v="414" actId="207"/>
        <pc:sldMkLst>
          <pc:docMk/>
          <pc:sldMk cId="3653725948" sldId="271"/>
        </pc:sldMkLst>
        <pc:spChg chg="mod">
          <ac:chgData name="AVA EVENTOS E TECNOLOGIA" userId="b44ac983e2b2bee6" providerId="LiveId" clId="{0672F254-5CAF-413E-9D1E-EF9BF6473C0B}" dt="2025-07-07T19:18:04.496" v="413" actId="207"/>
          <ac:spMkLst>
            <pc:docMk/>
            <pc:sldMk cId="3653725948" sldId="271"/>
            <ac:spMk id="3" creationId="{E2D58600-9F4F-466D-8B75-936670EC2CDB}"/>
          </ac:spMkLst>
        </pc:spChg>
        <pc:spChg chg="mod">
          <ac:chgData name="AVA EVENTOS E TECNOLOGIA" userId="b44ac983e2b2bee6" providerId="LiveId" clId="{0672F254-5CAF-413E-9D1E-EF9BF6473C0B}" dt="2025-07-07T19:18:12.024" v="414" actId="207"/>
          <ac:spMkLst>
            <pc:docMk/>
            <pc:sldMk cId="3653725948" sldId="271"/>
            <ac:spMk id="4" creationId="{199D16B2-2331-4E57-B591-A0664FA6604A}"/>
          </ac:spMkLst>
        </pc:spChg>
        <pc:spChg chg="mod">
          <ac:chgData name="AVA EVENTOS E TECNOLOGIA" userId="b44ac983e2b2bee6" providerId="LiveId" clId="{0672F254-5CAF-413E-9D1E-EF9BF6473C0B}" dt="2025-07-07T19:17:56.896" v="411" actId="1076"/>
          <ac:spMkLst>
            <pc:docMk/>
            <pc:sldMk cId="3653725948" sldId="271"/>
            <ac:spMk id="5" creationId="{80ED1104-B3CD-4388-A02B-CA14EDA1A6C0}"/>
          </ac:spMkLst>
        </pc:spChg>
      </pc:sldChg>
      <pc:sldChg chg="modSp mod">
        <pc:chgData name="AVA EVENTOS E TECNOLOGIA" userId="b44ac983e2b2bee6" providerId="LiveId" clId="{0672F254-5CAF-413E-9D1E-EF9BF6473C0B}" dt="2025-07-09T12:37:07.409" v="461" actId="207"/>
        <pc:sldMkLst>
          <pc:docMk/>
          <pc:sldMk cId="2313392815" sldId="274"/>
        </pc:sldMkLst>
        <pc:spChg chg="mod">
          <ac:chgData name="AVA EVENTOS E TECNOLOGIA" userId="b44ac983e2b2bee6" providerId="LiveId" clId="{0672F254-5CAF-413E-9D1E-EF9BF6473C0B}" dt="2025-07-09T12:37:07.409" v="461" actId="207"/>
          <ac:spMkLst>
            <pc:docMk/>
            <pc:sldMk cId="2313392815" sldId="274"/>
            <ac:spMk id="2" creationId="{79569F68-7787-45E4-A518-BC2A648B7310}"/>
          </ac:spMkLst>
        </pc:spChg>
      </pc:sldChg>
      <pc:sldChg chg="del">
        <pc:chgData name="AVA EVENTOS E TECNOLOGIA" userId="b44ac983e2b2bee6" providerId="LiveId" clId="{0672F254-5CAF-413E-9D1E-EF9BF6473C0B}" dt="2025-07-07T19:10:58.227" v="361" actId="47"/>
        <pc:sldMkLst>
          <pc:docMk/>
          <pc:sldMk cId="261563402" sldId="276"/>
        </pc:sldMkLst>
      </pc:sldChg>
      <pc:sldChg chg="modSp mod">
        <pc:chgData name="AVA EVENTOS E TECNOLOGIA" userId="b44ac983e2b2bee6" providerId="LiveId" clId="{0672F254-5CAF-413E-9D1E-EF9BF6473C0B}" dt="2025-07-07T19:14:21.236" v="380" actId="207"/>
        <pc:sldMkLst>
          <pc:docMk/>
          <pc:sldMk cId="1663752268" sldId="277"/>
        </pc:sldMkLst>
        <pc:spChg chg="mod">
          <ac:chgData name="AVA EVENTOS E TECNOLOGIA" userId="b44ac983e2b2bee6" providerId="LiveId" clId="{0672F254-5CAF-413E-9D1E-EF9BF6473C0B}" dt="2025-07-07T19:14:21.236" v="380" actId="207"/>
          <ac:spMkLst>
            <pc:docMk/>
            <pc:sldMk cId="1663752268" sldId="277"/>
            <ac:spMk id="3" creationId="{02277F96-DD70-4A89-B95A-083360012F8A}"/>
          </ac:spMkLst>
        </pc:spChg>
      </pc:sldChg>
      <pc:sldChg chg="modSp mod">
        <pc:chgData name="AVA EVENTOS E TECNOLOGIA" userId="b44ac983e2b2bee6" providerId="LiveId" clId="{0672F254-5CAF-413E-9D1E-EF9BF6473C0B}" dt="2025-07-07T19:14:07.419" v="379" actId="207"/>
        <pc:sldMkLst>
          <pc:docMk/>
          <pc:sldMk cId="3644989921" sldId="278"/>
        </pc:sldMkLst>
        <pc:spChg chg="mod">
          <ac:chgData name="AVA EVENTOS E TECNOLOGIA" userId="b44ac983e2b2bee6" providerId="LiveId" clId="{0672F254-5CAF-413E-9D1E-EF9BF6473C0B}" dt="2025-07-07T19:11:12.503" v="363" actId="207"/>
          <ac:spMkLst>
            <pc:docMk/>
            <pc:sldMk cId="3644989921" sldId="278"/>
            <ac:spMk id="3" creationId="{A1C210D9-9E49-4F11-8463-0E9A9382D2CF}"/>
          </ac:spMkLst>
        </pc:spChg>
        <pc:spChg chg="mod">
          <ac:chgData name="AVA EVENTOS E TECNOLOGIA" userId="b44ac983e2b2bee6" providerId="LiveId" clId="{0672F254-5CAF-413E-9D1E-EF9BF6473C0B}" dt="2025-07-07T19:13:35.475" v="377" actId="207"/>
          <ac:spMkLst>
            <pc:docMk/>
            <pc:sldMk cId="3644989921" sldId="278"/>
            <ac:spMk id="5" creationId="{DDCA2521-77DB-4304-BF29-BE445B088335}"/>
          </ac:spMkLst>
        </pc:spChg>
        <pc:spChg chg="mod">
          <ac:chgData name="AVA EVENTOS E TECNOLOGIA" userId="b44ac983e2b2bee6" providerId="LiveId" clId="{0672F254-5CAF-413E-9D1E-EF9BF6473C0B}" dt="2025-07-07T19:13:35.475" v="377" actId="207"/>
          <ac:spMkLst>
            <pc:docMk/>
            <pc:sldMk cId="3644989921" sldId="278"/>
            <ac:spMk id="6" creationId="{7124DA26-74C0-4D70-AF71-EA4D9F90B242}"/>
          </ac:spMkLst>
        </pc:spChg>
        <pc:spChg chg="mod">
          <ac:chgData name="AVA EVENTOS E TECNOLOGIA" userId="b44ac983e2b2bee6" providerId="LiveId" clId="{0672F254-5CAF-413E-9D1E-EF9BF6473C0B}" dt="2025-07-07T19:13:56.952" v="378" actId="207"/>
          <ac:spMkLst>
            <pc:docMk/>
            <pc:sldMk cId="3644989921" sldId="278"/>
            <ac:spMk id="9" creationId="{FF25F1E5-271C-4253-B803-9106E76F178A}"/>
          </ac:spMkLst>
        </pc:spChg>
        <pc:spChg chg="mod">
          <ac:chgData name="AVA EVENTOS E TECNOLOGIA" userId="b44ac983e2b2bee6" providerId="LiveId" clId="{0672F254-5CAF-413E-9D1E-EF9BF6473C0B}" dt="2025-07-07T19:12:59.392" v="374" actId="207"/>
          <ac:spMkLst>
            <pc:docMk/>
            <pc:sldMk cId="3644989921" sldId="278"/>
            <ac:spMk id="11" creationId="{F21CAFC1-F332-45B7-8EFC-AB4DB480469A}"/>
          </ac:spMkLst>
        </pc:spChg>
        <pc:spChg chg="mod">
          <ac:chgData name="AVA EVENTOS E TECNOLOGIA" userId="b44ac983e2b2bee6" providerId="LiveId" clId="{0672F254-5CAF-413E-9D1E-EF9BF6473C0B}" dt="2025-07-07T19:12:51.561" v="373" actId="207"/>
          <ac:spMkLst>
            <pc:docMk/>
            <pc:sldMk cId="3644989921" sldId="278"/>
            <ac:spMk id="12" creationId="{1CCF3D01-6C50-4DEC-90D5-AC46D47CA0F0}"/>
          </ac:spMkLst>
        </pc:spChg>
        <pc:spChg chg="mod">
          <ac:chgData name="AVA EVENTOS E TECNOLOGIA" userId="b44ac983e2b2bee6" providerId="LiveId" clId="{0672F254-5CAF-413E-9D1E-EF9BF6473C0B}" dt="2025-07-07T19:14:07.419" v="379" actId="207"/>
          <ac:spMkLst>
            <pc:docMk/>
            <pc:sldMk cId="3644989921" sldId="278"/>
            <ac:spMk id="14" creationId="{9908D400-D5A0-459F-9262-C4FE27D623E2}"/>
          </ac:spMkLst>
        </pc:spChg>
        <pc:spChg chg="mod">
          <ac:chgData name="AVA EVENTOS E TECNOLOGIA" userId="b44ac983e2b2bee6" providerId="LiveId" clId="{0672F254-5CAF-413E-9D1E-EF9BF6473C0B}" dt="2025-07-07T19:14:07.419" v="379" actId="207"/>
          <ac:spMkLst>
            <pc:docMk/>
            <pc:sldMk cId="3644989921" sldId="278"/>
            <ac:spMk id="15" creationId="{FC6C5FE4-0F44-4BF6-AC42-D51C168BA2EA}"/>
          </ac:spMkLst>
        </pc:spChg>
        <pc:spChg chg="mod">
          <ac:chgData name="AVA EVENTOS E TECNOLOGIA" userId="b44ac983e2b2bee6" providerId="LiveId" clId="{0672F254-5CAF-413E-9D1E-EF9BF6473C0B}" dt="2025-07-07T19:13:08.778" v="375" actId="108"/>
          <ac:spMkLst>
            <pc:docMk/>
            <pc:sldMk cId="3644989921" sldId="278"/>
            <ac:spMk id="17" creationId="{A8FD32EF-BB1C-48EC-8D6E-9F2D9877A79C}"/>
          </ac:spMkLst>
        </pc:spChg>
        <pc:spChg chg="mod">
          <ac:chgData name="AVA EVENTOS E TECNOLOGIA" userId="b44ac983e2b2bee6" providerId="LiveId" clId="{0672F254-5CAF-413E-9D1E-EF9BF6473C0B}" dt="2025-07-07T19:13:25.248" v="376" actId="108"/>
          <ac:spMkLst>
            <pc:docMk/>
            <pc:sldMk cId="3644989921" sldId="278"/>
            <ac:spMk id="18" creationId="{D5974BE0-A1CB-4574-9F48-ADDCFE873DE8}"/>
          </ac:spMkLst>
        </pc:spChg>
        <pc:spChg chg="mod">
          <ac:chgData name="AVA EVENTOS E TECNOLOGIA" userId="b44ac983e2b2bee6" providerId="LiveId" clId="{0672F254-5CAF-413E-9D1E-EF9BF6473C0B}" dt="2025-07-07T19:12:43.791" v="372" actId="207"/>
          <ac:spMkLst>
            <pc:docMk/>
            <pc:sldMk cId="3644989921" sldId="278"/>
            <ac:spMk id="19" creationId="{DA9448F1-4081-4923-8F88-B54E6A8E938C}"/>
          </ac:spMkLst>
        </pc:spChg>
      </pc:sldChg>
      <pc:sldChg chg="modSp mod">
        <pc:chgData name="AVA EVENTOS E TECNOLOGIA" userId="b44ac983e2b2bee6" providerId="LiveId" clId="{0672F254-5CAF-413E-9D1E-EF9BF6473C0B}" dt="2025-07-07T19:16:01.176" v="394" actId="207"/>
        <pc:sldMkLst>
          <pc:docMk/>
          <pc:sldMk cId="1718650604" sldId="279"/>
        </pc:sldMkLst>
        <pc:spChg chg="mod">
          <ac:chgData name="AVA EVENTOS E TECNOLOGIA" userId="b44ac983e2b2bee6" providerId="LiveId" clId="{0672F254-5CAF-413E-9D1E-EF9BF6473C0B}" dt="2025-07-07T19:11:27.528" v="365" actId="207"/>
          <ac:spMkLst>
            <pc:docMk/>
            <pc:sldMk cId="1718650604" sldId="279"/>
            <ac:spMk id="3" creationId="{34E8D5FC-9287-4D7F-B207-047DB24D4101}"/>
          </ac:spMkLst>
        </pc:spChg>
        <pc:graphicFrameChg chg="mod modGraphic">
          <ac:chgData name="AVA EVENTOS E TECNOLOGIA" userId="b44ac983e2b2bee6" providerId="LiveId" clId="{0672F254-5CAF-413E-9D1E-EF9BF6473C0B}" dt="2025-07-07T19:16:01.176" v="394" actId="207"/>
          <ac:graphicFrameMkLst>
            <pc:docMk/>
            <pc:sldMk cId="1718650604" sldId="279"/>
            <ac:graphicFrameMk id="4" creationId="{B5076066-802F-4913-991C-ADCD4AC01025}"/>
          </ac:graphicFrameMkLst>
        </pc:graphicFrameChg>
      </pc:sldChg>
      <pc:sldChg chg="modSp mod">
        <pc:chgData name="AVA EVENTOS E TECNOLOGIA" userId="b44ac983e2b2bee6" providerId="LiveId" clId="{0672F254-5CAF-413E-9D1E-EF9BF6473C0B}" dt="2025-07-07T19:16:18.778" v="395" actId="207"/>
        <pc:sldMkLst>
          <pc:docMk/>
          <pc:sldMk cId="1222574078" sldId="280"/>
        </pc:sldMkLst>
        <pc:spChg chg="mod">
          <ac:chgData name="AVA EVENTOS E TECNOLOGIA" userId="b44ac983e2b2bee6" providerId="LiveId" clId="{0672F254-5CAF-413E-9D1E-EF9BF6473C0B}" dt="2025-07-07T19:11:42.096" v="366" actId="207"/>
          <ac:spMkLst>
            <pc:docMk/>
            <pc:sldMk cId="1222574078" sldId="280"/>
            <ac:spMk id="6" creationId="{4D932DFB-A9E3-4639-A2B1-CBE78CC9BB0B}"/>
          </ac:spMkLst>
        </pc:spChg>
        <pc:spChg chg="mod">
          <ac:chgData name="AVA EVENTOS E TECNOLOGIA" userId="b44ac983e2b2bee6" providerId="LiveId" clId="{0672F254-5CAF-413E-9D1E-EF9BF6473C0B}" dt="2025-07-07T19:12:19.650" v="369" actId="207"/>
          <ac:spMkLst>
            <pc:docMk/>
            <pc:sldMk cId="1222574078" sldId="280"/>
            <ac:spMk id="7" creationId="{B9DCA49D-F4C8-4432-94AE-6B324F3B298A}"/>
          </ac:spMkLst>
        </pc:spChg>
        <pc:spChg chg="mod">
          <ac:chgData name="AVA EVENTOS E TECNOLOGIA" userId="b44ac983e2b2bee6" providerId="LiveId" clId="{0672F254-5CAF-413E-9D1E-EF9BF6473C0B}" dt="2025-07-07T19:12:26.278" v="370" actId="207"/>
          <ac:spMkLst>
            <pc:docMk/>
            <pc:sldMk cId="1222574078" sldId="280"/>
            <ac:spMk id="8" creationId="{00C6DBBE-2800-4C90-B043-3339EFB868F8}"/>
          </ac:spMkLst>
        </pc:spChg>
        <pc:spChg chg="mod">
          <ac:chgData name="AVA EVENTOS E TECNOLOGIA" userId="b44ac983e2b2bee6" providerId="LiveId" clId="{0672F254-5CAF-413E-9D1E-EF9BF6473C0B}" dt="2025-07-07T19:12:32.396" v="371" actId="207"/>
          <ac:spMkLst>
            <pc:docMk/>
            <pc:sldMk cId="1222574078" sldId="280"/>
            <ac:spMk id="9" creationId="{5439EA47-A7E8-4465-A41C-5A853407472E}"/>
          </ac:spMkLst>
        </pc:spChg>
        <pc:spChg chg="mod">
          <ac:chgData name="AVA EVENTOS E TECNOLOGIA" userId="b44ac983e2b2bee6" providerId="LiveId" clId="{0672F254-5CAF-413E-9D1E-EF9BF6473C0B}" dt="2025-07-07T19:16:18.778" v="395" actId="207"/>
          <ac:spMkLst>
            <pc:docMk/>
            <pc:sldMk cId="1222574078" sldId="280"/>
            <ac:spMk id="10" creationId="{356BAAF5-CBA0-42FD-902F-43A300323CB7}"/>
          </ac:spMkLst>
        </pc:spChg>
      </pc:sldChg>
      <pc:sldChg chg="modSp mod">
        <pc:chgData name="AVA EVENTOS E TECNOLOGIA" userId="b44ac983e2b2bee6" providerId="LiveId" clId="{0672F254-5CAF-413E-9D1E-EF9BF6473C0B}" dt="2025-07-07T19:16:32.271" v="396" actId="207"/>
        <pc:sldMkLst>
          <pc:docMk/>
          <pc:sldMk cId="523714761" sldId="281"/>
        </pc:sldMkLst>
        <pc:spChg chg="mod">
          <ac:chgData name="AVA EVENTOS E TECNOLOGIA" userId="b44ac983e2b2bee6" providerId="LiveId" clId="{0672F254-5CAF-413E-9D1E-EF9BF6473C0B}" dt="2025-07-07T19:11:59.312" v="367" actId="207"/>
          <ac:spMkLst>
            <pc:docMk/>
            <pc:sldMk cId="523714761" sldId="281"/>
            <ac:spMk id="3" creationId="{F08DB1D9-446E-41AE-86AF-2DC065D780E1}"/>
          </ac:spMkLst>
        </pc:spChg>
        <pc:spChg chg="mod">
          <ac:chgData name="AVA EVENTOS E TECNOLOGIA" userId="b44ac983e2b2bee6" providerId="LiveId" clId="{0672F254-5CAF-413E-9D1E-EF9BF6473C0B}" dt="2025-07-07T19:16:32.271" v="396" actId="207"/>
          <ac:spMkLst>
            <pc:docMk/>
            <pc:sldMk cId="523714761" sldId="281"/>
            <ac:spMk id="6" creationId="{16E728B9-A38A-48E6-B0F3-8561B8AD7168}"/>
          </ac:spMkLst>
        </pc:spChg>
      </pc:sldChg>
      <pc:sldMasterChg chg="modSp mod modSldLayout sldLayoutOrd">
        <pc:chgData name="AVA EVENTOS E TECNOLOGIA" userId="b44ac983e2b2bee6" providerId="LiveId" clId="{0672F254-5CAF-413E-9D1E-EF9BF6473C0B}" dt="2025-07-09T12:36:15.262" v="460" actId="207"/>
        <pc:sldMasterMkLst>
          <pc:docMk/>
          <pc:sldMasterMk cId="2346251051" sldId="2147483648"/>
        </pc:sldMasterMkLst>
        <pc:spChg chg="mod">
          <ac:chgData name="AVA EVENTOS E TECNOLOGIA" userId="b44ac983e2b2bee6" providerId="LiveId" clId="{0672F254-5CAF-413E-9D1E-EF9BF6473C0B}" dt="2025-07-07T19:24:55.880" v="459" actId="207"/>
          <ac:spMkLst>
            <pc:docMk/>
            <pc:sldMasterMk cId="2346251051" sldId="2147483648"/>
            <ac:spMk id="6" creationId="{00000000-0000-0000-0000-000000000000}"/>
          </ac:spMkLst>
        </pc:spChg>
        <pc:sldLayoutChg chg="delSp mod">
          <pc:chgData name="AVA EVENTOS E TECNOLOGIA" userId="b44ac983e2b2bee6" providerId="LiveId" clId="{0672F254-5CAF-413E-9D1E-EF9BF6473C0B}" dt="2025-07-07T19:08:01.600" v="360" actId="478"/>
          <pc:sldLayoutMkLst>
            <pc:docMk/>
            <pc:sldMasterMk cId="2346251051" sldId="2147483648"/>
            <pc:sldLayoutMk cId="1659756515" sldId="2147483649"/>
          </pc:sldLayoutMkLst>
          <pc:spChg chg="del">
            <ac:chgData name="AVA EVENTOS E TECNOLOGIA" userId="b44ac983e2b2bee6" providerId="LiveId" clId="{0672F254-5CAF-413E-9D1E-EF9BF6473C0B}" dt="2025-07-07T19:08:00.897" v="359" actId="478"/>
            <ac:spMkLst>
              <pc:docMk/>
              <pc:sldMasterMk cId="2346251051" sldId="2147483648"/>
              <pc:sldLayoutMk cId="1659756515" sldId="2147483649"/>
              <ac:spMk id="11" creationId="{B70515AB-01E9-41A0-8C0D-FA3D6A443FAD}"/>
            </ac:spMkLst>
          </pc:spChg>
          <pc:spChg chg="del">
            <ac:chgData name="AVA EVENTOS E TECNOLOGIA" userId="b44ac983e2b2bee6" providerId="LiveId" clId="{0672F254-5CAF-413E-9D1E-EF9BF6473C0B}" dt="2025-07-07T19:08:01.600" v="360" actId="478"/>
            <ac:spMkLst>
              <pc:docMk/>
              <pc:sldMasterMk cId="2346251051" sldId="2147483648"/>
              <pc:sldLayoutMk cId="1659756515" sldId="2147483649"/>
              <ac:spMk id="20" creationId="{21A4BFDC-05E3-452A-BE83-ABA785955546}"/>
            </ac:spMkLst>
          </pc:spChg>
          <pc:picChg chg="del">
            <ac:chgData name="AVA EVENTOS E TECNOLOGIA" userId="b44ac983e2b2bee6" providerId="LiveId" clId="{0672F254-5CAF-413E-9D1E-EF9BF6473C0B}" dt="2025-07-07T19:08:00.245" v="358" actId="478"/>
            <ac:picMkLst>
              <pc:docMk/>
              <pc:sldMasterMk cId="2346251051" sldId="2147483648"/>
              <pc:sldLayoutMk cId="1659756515" sldId="2147483649"/>
              <ac:picMk id="17" creationId="{95A332D8-6521-4B57-9BCC-96C1E3850FB3}"/>
            </ac:picMkLst>
          </pc:picChg>
        </pc:sldLayoutChg>
        <pc:sldLayoutChg chg="setBg">
          <pc:chgData name="AVA EVENTOS E TECNOLOGIA" userId="b44ac983e2b2bee6" providerId="LiveId" clId="{0672F254-5CAF-413E-9D1E-EF9BF6473C0B}" dt="2025-07-07T18:54:08.706" v="42"/>
          <pc:sldLayoutMkLst>
            <pc:docMk/>
            <pc:sldMasterMk cId="2346251051" sldId="2147483648"/>
            <pc:sldLayoutMk cId="2673943605" sldId="2147483660"/>
          </pc:sldLayoutMkLst>
        </pc:sldLayoutChg>
        <pc:sldLayoutChg chg="delSp modSp mod ord setBg">
          <pc:chgData name="AVA EVENTOS E TECNOLOGIA" userId="b44ac983e2b2bee6" providerId="LiveId" clId="{0672F254-5CAF-413E-9D1E-EF9BF6473C0B}" dt="2025-07-07T19:23:40.096" v="450" actId="14100"/>
          <pc:sldLayoutMkLst>
            <pc:docMk/>
            <pc:sldMasterMk cId="2346251051" sldId="2147483648"/>
            <pc:sldLayoutMk cId="1490132675" sldId="2147483666"/>
          </pc:sldLayoutMkLst>
          <pc:spChg chg="mod">
            <ac:chgData name="AVA EVENTOS E TECNOLOGIA" userId="b44ac983e2b2bee6" providerId="LiveId" clId="{0672F254-5CAF-413E-9D1E-EF9BF6473C0B}" dt="2025-07-07T19:23:40.096" v="450" actId="14100"/>
            <ac:spMkLst>
              <pc:docMk/>
              <pc:sldMasterMk cId="2346251051" sldId="2147483648"/>
              <pc:sldLayoutMk cId="1490132675" sldId="2147483666"/>
              <ac:spMk id="6" creationId="{00000000-0000-0000-0000-000000000000}"/>
            </ac:spMkLst>
          </pc:spChg>
          <pc:grpChg chg="del">
            <ac:chgData name="AVA EVENTOS E TECNOLOGIA" userId="b44ac983e2b2bee6" providerId="LiveId" clId="{0672F254-5CAF-413E-9D1E-EF9BF6473C0B}" dt="2025-07-07T18:51:25.112" v="12" actId="478"/>
            <ac:grpSpMkLst>
              <pc:docMk/>
              <pc:sldMasterMk cId="2346251051" sldId="2147483648"/>
              <pc:sldLayoutMk cId="1490132675" sldId="2147483666"/>
              <ac:grpSpMk id="17" creationId="{E173B0A1-51E2-4338-B05E-9EFB6772E2D5}"/>
            </ac:grpSpMkLst>
          </pc:grpChg>
        </pc:sldLayoutChg>
        <pc:sldLayoutChg chg="delSp modSp mod ord setBg">
          <pc:chgData name="AVA EVENTOS E TECNOLOGIA" userId="b44ac983e2b2bee6" providerId="LiveId" clId="{0672F254-5CAF-413E-9D1E-EF9BF6473C0B}" dt="2025-07-09T12:36:15.262" v="460" actId="207"/>
          <pc:sldLayoutMkLst>
            <pc:docMk/>
            <pc:sldMasterMk cId="2346251051" sldId="2147483648"/>
            <pc:sldLayoutMk cId="2495729951" sldId="2147483667"/>
          </pc:sldLayoutMkLst>
          <pc:spChg chg="mod">
            <ac:chgData name="AVA EVENTOS E TECNOLOGIA" userId="b44ac983e2b2bee6" providerId="LiveId" clId="{0672F254-5CAF-413E-9D1E-EF9BF6473C0B}" dt="2025-07-07T19:23:09.496" v="449" actId="14100"/>
            <ac:spMkLst>
              <pc:docMk/>
              <pc:sldMasterMk cId="2346251051" sldId="2147483648"/>
              <pc:sldLayoutMk cId="2495729951" sldId="2147483667"/>
              <ac:spMk id="6" creationId="{00000000-0000-0000-0000-000000000000}"/>
            </ac:spMkLst>
          </pc:spChg>
          <pc:spChg chg="mod">
            <ac:chgData name="AVA EVENTOS E TECNOLOGIA" userId="b44ac983e2b2bee6" providerId="LiveId" clId="{0672F254-5CAF-413E-9D1E-EF9BF6473C0B}" dt="2025-07-09T12:36:15.262" v="460" actId="207"/>
            <ac:spMkLst>
              <pc:docMk/>
              <pc:sldMasterMk cId="2346251051" sldId="2147483648"/>
              <pc:sldLayoutMk cId="2495729951" sldId="2147483667"/>
              <ac:spMk id="22" creationId="{25DE2AA2-EF10-425A-8569-9E23624D5E8E}"/>
            </ac:spMkLst>
          </pc:spChg>
          <pc:grpChg chg="del">
            <ac:chgData name="AVA EVENTOS E TECNOLOGIA" userId="b44ac983e2b2bee6" providerId="LiveId" clId="{0672F254-5CAF-413E-9D1E-EF9BF6473C0B}" dt="2025-07-07T18:51:50.507" v="17" actId="478"/>
            <ac:grpSpMkLst>
              <pc:docMk/>
              <pc:sldMasterMk cId="2346251051" sldId="2147483648"/>
              <pc:sldLayoutMk cId="2495729951" sldId="2147483667"/>
              <ac:grpSpMk id="14" creationId="{FF9B0798-E6AC-4011-B171-1FF21CA25991}"/>
            </ac:grpSpMkLst>
          </pc:grpChg>
        </pc:sldLayoutChg>
        <pc:sldLayoutChg chg="delSp modSp mod ord setBg">
          <pc:chgData name="AVA EVENTOS E TECNOLOGIA" userId="b44ac983e2b2bee6" providerId="LiveId" clId="{0672F254-5CAF-413E-9D1E-EF9BF6473C0B}" dt="2025-07-07T19:23:55.208" v="452" actId="14100"/>
          <pc:sldLayoutMkLst>
            <pc:docMk/>
            <pc:sldMasterMk cId="2346251051" sldId="2147483648"/>
            <pc:sldLayoutMk cId="419432756" sldId="2147483668"/>
          </pc:sldLayoutMkLst>
          <pc:spChg chg="mod">
            <ac:chgData name="AVA EVENTOS E TECNOLOGIA" userId="b44ac983e2b2bee6" providerId="LiveId" clId="{0672F254-5CAF-413E-9D1E-EF9BF6473C0B}" dt="2025-07-07T19:19:03.423" v="416" actId="14100"/>
            <ac:spMkLst>
              <pc:docMk/>
              <pc:sldMasterMk cId="2346251051" sldId="2147483648"/>
              <pc:sldLayoutMk cId="419432756" sldId="2147483668"/>
              <ac:spMk id="5" creationId="{00000000-0000-0000-0000-000000000000}"/>
            </ac:spMkLst>
          </pc:spChg>
          <pc:spChg chg="mod">
            <ac:chgData name="AVA EVENTOS E TECNOLOGIA" userId="b44ac983e2b2bee6" providerId="LiveId" clId="{0672F254-5CAF-413E-9D1E-EF9BF6473C0B}" dt="2025-07-07T19:23:55.208" v="452" actId="14100"/>
            <ac:spMkLst>
              <pc:docMk/>
              <pc:sldMasterMk cId="2346251051" sldId="2147483648"/>
              <pc:sldLayoutMk cId="419432756" sldId="2147483668"/>
              <ac:spMk id="6" creationId="{00000000-0000-0000-0000-000000000000}"/>
            </ac:spMkLst>
          </pc:spChg>
          <pc:grpChg chg="del">
            <ac:chgData name="AVA EVENTOS E TECNOLOGIA" userId="b44ac983e2b2bee6" providerId="LiveId" clId="{0672F254-5CAF-413E-9D1E-EF9BF6473C0B}" dt="2025-07-07T18:53:20.817" v="27" actId="478"/>
            <ac:grpSpMkLst>
              <pc:docMk/>
              <pc:sldMasterMk cId="2346251051" sldId="2147483648"/>
              <pc:sldLayoutMk cId="419432756" sldId="2147483668"/>
              <ac:grpSpMk id="12" creationId="{CA9254EB-747E-4A24-9E66-CCE3A982D9CA}"/>
            </ac:grpSpMkLst>
          </pc:grpChg>
        </pc:sldLayoutChg>
        <pc:sldLayoutChg chg="delSp modSp mod ord setBg">
          <pc:chgData name="AVA EVENTOS E TECNOLOGIA" userId="b44ac983e2b2bee6" providerId="LiveId" clId="{0672F254-5CAF-413E-9D1E-EF9BF6473C0B}" dt="2025-07-07T19:24:04.536" v="454" actId="14100"/>
          <pc:sldLayoutMkLst>
            <pc:docMk/>
            <pc:sldMasterMk cId="2346251051" sldId="2147483648"/>
            <pc:sldLayoutMk cId="1791341608" sldId="2147483669"/>
          </pc:sldLayoutMkLst>
          <pc:spChg chg="mod">
            <ac:chgData name="AVA EVENTOS E TECNOLOGIA" userId="b44ac983e2b2bee6" providerId="LiveId" clId="{0672F254-5CAF-413E-9D1E-EF9BF6473C0B}" dt="2025-07-07T19:24:04.536" v="454" actId="14100"/>
            <ac:spMkLst>
              <pc:docMk/>
              <pc:sldMasterMk cId="2346251051" sldId="2147483648"/>
              <pc:sldLayoutMk cId="1791341608" sldId="2147483669"/>
              <ac:spMk id="6" creationId="{00000000-0000-0000-0000-000000000000}"/>
            </ac:spMkLst>
          </pc:spChg>
          <pc:grpChg chg="del">
            <ac:chgData name="AVA EVENTOS E TECNOLOGIA" userId="b44ac983e2b2bee6" providerId="LiveId" clId="{0672F254-5CAF-413E-9D1E-EF9BF6473C0B}" dt="2025-07-07T18:56:03.924" v="59" actId="478"/>
            <ac:grpSpMkLst>
              <pc:docMk/>
              <pc:sldMasterMk cId="2346251051" sldId="2147483648"/>
              <pc:sldLayoutMk cId="1791341608" sldId="2147483669"/>
              <ac:grpSpMk id="13" creationId="{7F937555-B0B8-4DA3-89CE-F939D01B681C}"/>
            </ac:grpSpMkLst>
          </pc:grpChg>
        </pc:sldLayoutChg>
        <pc:sldLayoutChg chg="addSp delSp modSp mod ord setBg">
          <pc:chgData name="AVA EVENTOS E TECNOLOGIA" userId="b44ac983e2b2bee6" providerId="LiveId" clId="{0672F254-5CAF-413E-9D1E-EF9BF6473C0B}" dt="2025-07-07T19:24:08.376" v="455" actId="14100"/>
          <pc:sldLayoutMkLst>
            <pc:docMk/>
            <pc:sldMasterMk cId="2346251051" sldId="2147483648"/>
            <pc:sldLayoutMk cId="3882670318" sldId="2147483670"/>
          </pc:sldLayoutMkLst>
          <pc:spChg chg="mod">
            <ac:chgData name="AVA EVENTOS E TECNOLOGIA" userId="b44ac983e2b2bee6" providerId="LiveId" clId="{0672F254-5CAF-413E-9D1E-EF9BF6473C0B}" dt="2025-07-07T19:24:08.376" v="455" actId="14100"/>
            <ac:spMkLst>
              <pc:docMk/>
              <pc:sldMasterMk cId="2346251051" sldId="2147483648"/>
              <pc:sldLayoutMk cId="3882670318" sldId="2147483670"/>
              <ac:spMk id="6" creationId="{00000000-0000-0000-0000-000000000000}"/>
            </ac:spMkLst>
          </pc:spChg>
          <pc:spChg chg="add del mod">
            <ac:chgData name="AVA EVENTOS E TECNOLOGIA" userId="b44ac983e2b2bee6" providerId="LiveId" clId="{0672F254-5CAF-413E-9D1E-EF9BF6473C0B}" dt="2025-07-07T19:00:44.696" v="314" actId="207"/>
            <ac:spMkLst>
              <pc:docMk/>
              <pc:sldMasterMk cId="2346251051" sldId="2147483648"/>
              <pc:sldLayoutMk cId="3882670318" sldId="2147483670"/>
              <ac:spMk id="26" creationId="{7CCE86E7-50DB-431D-BA5F-FEECD136109A}"/>
            </ac:spMkLst>
          </pc:spChg>
          <pc:grpChg chg="del">
            <ac:chgData name="AVA EVENTOS E TECNOLOGIA" userId="b44ac983e2b2bee6" providerId="LiveId" clId="{0672F254-5CAF-413E-9D1E-EF9BF6473C0B}" dt="2025-07-07T18:58:01.633" v="67" actId="478"/>
            <ac:grpSpMkLst>
              <pc:docMk/>
              <pc:sldMasterMk cId="2346251051" sldId="2147483648"/>
              <pc:sldLayoutMk cId="3882670318" sldId="2147483670"/>
              <ac:grpSpMk id="12" creationId="{91B82994-6F88-4C71-B179-D88BDAEDD452}"/>
            </ac:grpSpMkLst>
          </pc:grpChg>
        </pc:sldLayoutChg>
        <pc:sldLayoutChg chg="delSp modSp mod ord setBg">
          <pc:chgData name="AVA EVENTOS E TECNOLOGIA" userId="b44ac983e2b2bee6" providerId="LiveId" clId="{0672F254-5CAF-413E-9D1E-EF9BF6473C0B}" dt="2025-07-07T19:23:59.696" v="453" actId="14100"/>
          <pc:sldLayoutMkLst>
            <pc:docMk/>
            <pc:sldMasterMk cId="2346251051" sldId="2147483648"/>
            <pc:sldLayoutMk cId="875730372" sldId="2147483671"/>
          </pc:sldLayoutMkLst>
          <pc:spChg chg="mod">
            <ac:chgData name="AVA EVENTOS E TECNOLOGIA" userId="b44ac983e2b2bee6" providerId="LiveId" clId="{0672F254-5CAF-413E-9D1E-EF9BF6473C0B}" dt="2025-07-07T19:23:59.696" v="453" actId="14100"/>
            <ac:spMkLst>
              <pc:docMk/>
              <pc:sldMasterMk cId="2346251051" sldId="2147483648"/>
              <pc:sldLayoutMk cId="875730372" sldId="2147483671"/>
              <ac:spMk id="6" creationId="{00000000-0000-0000-0000-000000000000}"/>
            </ac:spMkLst>
          </pc:spChg>
          <pc:grpChg chg="del">
            <ac:chgData name="AVA EVENTOS E TECNOLOGIA" userId="b44ac983e2b2bee6" providerId="LiveId" clId="{0672F254-5CAF-413E-9D1E-EF9BF6473C0B}" dt="2025-07-07T18:54:59.205" v="49" actId="478"/>
            <ac:grpSpMkLst>
              <pc:docMk/>
              <pc:sldMasterMk cId="2346251051" sldId="2147483648"/>
              <pc:sldLayoutMk cId="875730372" sldId="2147483671"/>
              <ac:grpSpMk id="12" creationId="{FF5E4B6B-3D44-43C0-93C4-3D3455DA669C}"/>
            </ac:grpSpMkLst>
          </pc:grpChg>
        </pc:sldLayoutChg>
        <pc:sldLayoutChg chg="delSp modSp mod ord setBg">
          <pc:chgData name="AVA EVENTOS E TECNOLOGIA" userId="b44ac983e2b2bee6" providerId="LiveId" clId="{0672F254-5CAF-413E-9D1E-EF9BF6473C0B}" dt="2025-07-07T19:23:47.296" v="451" actId="14100"/>
          <pc:sldLayoutMkLst>
            <pc:docMk/>
            <pc:sldMasterMk cId="2346251051" sldId="2147483648"/>
            <pc:sldLayoutMk cId="4095446141" sldId="2147483672"/>
          </pc:sldLayoutMkLst>
          <pc:spChg chg="mod">
            <ac:chgData name="AVA EVENTOS E TECNOLOGIA" userId="b44ac983e2b2bee6" providerId="LiveId" clId="{0672F254-5CAF-413E-9D1E-EF9BF6473C0B}" dt="2025-07-07T19:23:47.296" v="451" actId="14100"/>
            <ac:spMkLst>
              <pc:docMk/>
              <pc:sldMasterMk cId="2346251051" sldId="2147483648"/>
              <pc:sldLayoutMk cId="4095446141" sldId="2147483672"/>
              <ac:spMk id="6" creationId="{00000000-0000-0000-0000-000000000000}"/>
            </ac:spMkLst>
          </pc:spChg>
          <pc:grpChg chg="del">
            <ac:chgData name="AVA EVENTOS E TECNOLOGIA" userId="b44ac983e2b2bee6" providerId="LiveId" clId="{0672F254-5CAF-413E-9D1E-EF9BF6473C0B}" dt="2025-07-07T18:53:07.669" v="25" actId="478"/>
            <ac:grpSpMkLst>
              <pc:docMk/>
              <pc:sldMasterMk cId="2346251051" sldId="2147483648"/>
              <pc:sldLayoutMk cId="4095446141" sldId="2147483672"/>
              <ac:grpSpMk id="12" creationId="{2324838E-A13C-400C-AF22-F59CA8364B9A}"/>
            </ac:grpSpMkLst>
          </pc:grpChg>
        </pc:sldLayoutChg>
        <pc:sldLayoutChg chg="addSp delSp modSp mod ord setBg">
          <pc:chgData name="AVA EVENTOS E TECNOLOGIA" userId="b44ac983e2b2bee6" providerId="LiveId" clId="{0672F254-5CAF-413E-9D1E-EF9BF6473C0B}" dt="2025-07-07T19:24:23.218" v="458" actId="121"/>
          <pc:sldLayoutMkLst>
            <pc:docMk/>
            <pc:sldMasterMk cId="2346251051" sldId="2147483648"/>
            <pc:sldLayoutMk cId="723542224" sldId="2147483673"/>
          </pc:sldLayoutMkLst>
          <pc:spChg chg="mod">
            <ac:chgData name="AVA EVENTOS E TECNOLOGIA" userId="b44ac983e2b2bee6" providerId="LiveId" clId="{0672F254-5CAF-413E-9D1E-EF9BF6473C0B}" dt="2025-07-07T19:24:17.402" v="457"/>
            <ac:spMkLst>
              <pc:docMk/>
              <pc:sldMasterMk cId="2346251051" sldId="2147483648"/>
              <pc:sldLayoutMk cId="723542224" sldId="2147483673"/>
              <ac:spMk id="4" creationId="{00000000-0000-0000-0000-000000000000}"/>
            </ac:spMkLst>
          </pc:spChg>
          <pc:spChg chg="mod">
            <ac:chgData name="AVA EVENTOS E TECNOLOGIA" userId="b44ac983e2b2bee6" providerId="LiveId" clId="{0672F254-5CAF-413E-9D1E-EF9BF6473C0B}" dt="2025-07-07T19:24:23.218" v="458" actId="121"/>
            <ac:spMkLst>
              <pc:docMk/>
              <pc:sldMasterMk cId="2346251051" sldId="2147483648"/>
              <pc:sldLayoutMk cId="723542224" sldId="2147483673"/>
              <ac:spMk id="6" creationId="{00000000-0000-0000-0000-000000000000}"/>
            </ac:spMkLst>
          </pc:spChg>
          <pc:spChg chg="add mod">
            <ac:chgData name="AVA EVENTOS E TECNOLOGIA" userId="b44ac983e2b2bee6" providerId="LiveId" clId="{0672F254-5CAF-413E-9D1E-EF9BF6473C0B}" dt="2025-07-07T19:02:42.700" v="329" actId="207"/>
            <ac:spMkLst>
              <pc:docMk/>
              <pc:sldMasterMk cId="2346251051" sldId="2147483648"/>
              <pc:sldLayoutMk cId="723542224" sldId="2147483673"/>
              <ac:spMk id="10" creationId="{76E04153-8C4F-4A82-93C1-0AC04B138B93}"/>
            </ac:spMkLst>
          </pc:spChg>
          <pc:spChg chg="del">
            <ac:chgData name="AVA EVENTOS E TECNOLOGIA" userId="b44ac983e2b2bee6" providerId="LiveId" clId="{0672F254-5CAF-413E-9D1E-EF9BF6473C0B}" dt="2025-07-07T19:01:21.718" v="319" actId="478"/>
            <ac:spMkLst>
              <pc:docMk/>
              <pc:sldMasterMk cId="2346251051" sldId="2147483648"/>
              <pc:sldLayoutMk cId="723542224" sldId="2147483673"/>
              <ac:spMk id="26" creationId="{7CCE86E7-50DB-431D-BA5F-FEECD136109A}"/>
            </ac:spMkLst>
          </pc:spChg>
          <pc:grpChg chg="del mod">
            <ac:chgData name="AVA EVENTOS E TECNOLOGIA" userId="b44ac983e2b2bee6" providerId="LiveId" clId="{0672F254-5CAF-413E-9D1E-EF9BF6473C0B}" dt="2025-07-07T19:01:50.106" v="324" actId="478"/>
            <ac:grpSpMkLst>
              <pc:docMk/>
              <pc:sldMasterMk cId="2346251051" sldId="2147483648"/>
              <pc:sldLayoutMk cId="723542224" sldId="2147483673"/>
              <ac:grpSpMk id="12" creationId="{021F4767-061F-4562-B804-8CB24D233F78}"/>
            </ac:grpSpMkLst>
          </pc:grpChg>
        </pc:sldLayoutChg>
        <pc:sldLayoutChg chg="addSp delSp modSp mod ord">
          <pc:chgData name="AVA EVENTOS E TECNOLOGIA" userId="b44ac983e2b2bee6" providerId="LiveId" clId="{0672F254-5CAF-413E-9D1E-EF9BF6473C0B}" dt="2025-07-07T19:07:45.945" v="357" actId="207"/>
          <pc:sldLayoutMkLst>
            <pc:docMk/>
            <pc:sldMasterMk cId="2346251051" sldId="2147483648"/>
            <pc:sldLayoutMk cId="3755298132" sldId="2147483674"/>
          </pc:sldLayoutMkLst>
          <pc:spChg chg="mod">
            <ac:chgData name="AVA EVENTOS E TECNOLOGIA" userId="b44ac983e2b2bee6" providerId="LiveId" clId="{0672F254-5CAF-413E-9D1E-EF9BF6473C0B}" dt="2025-07-07T19:07:45.945" v="357" actId="207"/>
            <ac:spMkLst>
              <pc:docMk/>
              <pc:sldMasterMk cId="2346251051" sldId="2147483648"/>
              <pc:sldLayoutMk cId="3755298132" sldId="2147483674"/>
              <ac:spMk id="13" creationId="{1B30A035-ED6B-4A53-8244-FD05328151A4}"/>
            </ac:spMkLst>
          </pc:spChg>
          <pc:spChg chg="mod">
            <ac:chgData name="AVA EVENTOS E TECNOLOGIA" userId="b44ac983e2b2bee6" providerId="LiveId" clId="{0672F254-5CAF-413E-9D1E-EF9BF6473C0B}" dt="2025-07-07T19:07:30.034" v="356" actId="207"/>
            <ac:spMkLst>
              <pc:docMk/>
              <pc:sldMasterMk cId="2346251051" sldId="2147483648"/>
              <pc:sldLayoutMk cId="3755298132" sldId="2147483674"/>
              <ac:spMk id="14" creationId="{4189EDB7-56E0-4152-80AB-930BD668328C}"/>
            </ac:spMkLst>
          </pc:spChg>
          <pc:grpChg chg="del">
            <ac:chgData name="AVA EVENTOS E TECNOLOGIA" userId="b44ac983e2b2bee6" providerId="LiveId" clId="{0672F254-5CAF-413E-9D1E-EF9BF6473C0B}" dt="2025-07-07T19:05:07.022" v="340" actId="478"/>
            <ac:grpSpMkLst>
              <pc:docMk/>
              <pc:sldMasterMk cId="2346251051" sldId="2147483648"/>
              <pc:sldLayoutMk cId="3755298132" sldId="2147483674"/>
              <ac:grpSpMk id="2" creationId="{565C0E4B-FE36-4072-98D6-86B385CD1EF6}"/>
            </ac:grpSpMkLst>
          </pc:grpChg>
          <pc:grpChg chg="del">
            <ac:chgData name="AVA EVENTOS E TECNOLOGIA" userId="b44ac983e2b2bee6" providerId="LiveId" clId="{0672F254-5CAF-413E-9D1E-EF9BF6473C0B}" dt="2025-07-07T19:05:03.397" v="339" actId="478"/>
            <ac:grpSpMkLst>
              <pc:docMk/>
              <pc:sldMasterMk cId="2346251051" sldId="2147483648"/>
              <pc:sldLayoutMk cId="3755298132" sldId="2147483674"/>
              <ac:grpSpMk id="22" creationId="{5017353F-AD4A-4805-A626-133BEFCD26CF}"/>
            </ac:grpSpMkLst>
          </pc:grpChg>
          <pc:picChg chg="add mod">
            <ac:chgData name="AVA EVENTOS E TECNOLOGIA" userId="b44ac983e2b2bee6" providerId="LiveId" clId="{0672F254-5CAF-413E-9D1E-EF9BF6473C0B}" dt="2025-07-07T19:03:31.308" v="334" actId="1076"/>
            <ac:picMkLst>
              <pc:docMk/>
              <pc:sldMasterMk cId="2346251051" sldId="2147483648"/>
              <pc:sldLayoutMk cId="3755298132" sldId="2147483674"/>
              <ac:picMk id="4" creationId="{389B0B20-AF4A-40F0-A682-97807E318221}"/>
            </ac:picMkLst>
          </pc:picChg>
          <pc:picChg chg="add mod ord modCrop">
            <ac:chgData name="AVA EVENTOS E TECNOLOGIA" userId="b44ac983e2b2bee6" providerId="LiveId" clId="{0672F254-5CAF-413E-9D1E-EF9BF6473C0B}" dt="2025-07-07T19:06:50.873" v="355" actId="1076"/>
            <ac:picMkLst>
              <pc:docMk/>
              <pc:sldMasterMk cId="2346251051" sldId="2147483648"/>
              <pc:sldLayoutMk cId="3755298132" sldId="2147483674"/>
              <ac:picMk id="6" creationId="{31353FAE-95F8-41EF-956F-8D5A9D08C9AD}"/>
            </ac:picMkLst>
          </pc:picChg>
          <pc:picChg chg="del">
            <ac:chgData name="AVA EVENTOS E TECNOLOGIA" userId="b44ac983e2b2bee6" providerId="LiveId" clId="{0672F254-5CAF-413E-9D1E-EF9BF6473C0B}" dt="2025-07-07T19:03:26.459" v="332" actId="478"/>
            <ac:picMkLst>
              <pc:docMk/>
              <pc:sldMasterMk cId="2346251051" sldId="2147483648"/>
              <pc:sldLayoutMk cId="3755298132" sldId="2147483674"/>
              <ac:picMk id="15" creationId="{055B3A28-90D5-4300-832A-6DD37EF15679}"/>
            </ac:picMkLst>
          </pc:picChg>
          <pc:picChg chg="add mod modCrop">
            <ac:chgData name="AVA EVENTOS E TECNOLOGIA" userId="b44ac983e2b2bee6" providerId="LiveId" clId="{0672F254-5CAF-413E-9D1E-EF9BF6473C0B}" dt="2025-07-07T19:06:27.354" v="354" actId="732"/>
            <ac:picMkLst>
              <pc:docMk/>
              <pc:sldMasterMk cId="2346251051" sldId="2147483648"/>
              <pc:sldLayoutMk cId="3755298132" sldId="2147483674"/>
              <ac:picMk id="28" creationId="{1D74B98B-6B9A-4E26-81D0-65594A2E32B0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2B37495-969D-491D-8169-3F98139EA39D}" type="datetime1">
              <a:rPr lang="pt-BR" smtClean="0"/>
              <a:t>09/07/2025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pt-BR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648D5-68F6-4CFF-B000-073966B11BD8}" type="datetime1">
              <a:rPr lang="pt-BR" smtClean="0"/>
              <a:pPr/>
              <a:t>09/07/2025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pt-BR" noProof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 com Imagens"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4393773" y="3679956"/>
            <a:ext cx="4557722" cy="1390650"/>
          </a:xfrm>
        </p:spPr>
        <p:txBody>
          <a:bodyPr rtlCol="0" anchor="ctr">
            <a:noAutofit/>
          </a:bodyPr>
          <a:lstStyle>
            <a:lvl1pPr algn="l">
              <a:defRPr sz="4000" b="1" cap="all" baseline="0">
                <a:solidFill>
                  <a:srgbClr val="003D4C"/>
                </a:solidFill>
                <a:latin typeface="Avenir Next LT Pro Demi" panose="020B0704020202020204" pitchFamily="34" charset="0"/>
              </a:defRPr>
            </a:lvl1pPr>
          </a:lstStyle>
          <a:p>
            <a:pPr rtl="0"/>
            <a:r>
              <a:rPr lang="pt-BR" noProof="0" dirty="0"/>
              <a:t>Título da Apresentação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393773" y="5070606"/>
            <a:ext cx="4300538" cy="399023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200">
                <a:solidFill>
                  <a:srgbClr val="003D4C"/>
                </a:solidFill>
                <a:latin typeface="Avenir Next LT Pro Demi" panose="020B07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pt-BR" noProof="0" dirty="0"/>
              <a:t>Autores</a:t>
            </a:r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1353FAE-95F8-41EF-956F-8D5A9D08C9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680"/>
          <a:stretch/>
        </p:blipFill>
        <p:spPr>
          <a:xfrm>
            <a:off x="66714" y="4712521"/>
            <a:ext cx="9144000" cy="2125274"/>
          </a:xfrm>
          <a:prstGeom prst="rect">
            <a:avLst/>
          </a:prstGeom>
        </p:spPr>
      </p:pic>
      <p:sp>
        <p:nvSpPr>
          <p:cNvPr id="14" name="objeto 6" descr="Retângulo azul">
            <a:extLst>
              <a:ext uri="{FF2B5EF4-FFF2-40B4-BE49-F238E27FC236}">
                <a16:creationId xmlns:a16="http://schemas.microsoft.com/office/drawing/2014/main" id="{4189EDB7-56E0-4152-80AB-930BD668328C}"/>
              </a:ext>
            </a:extLst>
          </p:cNvPr>
          <p:cNvSpPr/>
          <p:nvPr userDrawn="1"/>
        </p:nvSpPr>
        <p:spPr>
          <a:xfrm>
            <a:off x="4776537" y="1479883"/>
            <a:ext cx="4381525" cy="4499811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658599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13" name="objeto 6" descr="Retângulo azul">
            <a:extLst>
              <a:ext uri="{FF2B5EF4-FFF2-40B4-BE49-F238E27FC236}">
                <a16:creationId xmlns:a16="http://schemas.microsoft.com/office/drawing/2014/main" id="{1B30A035-ED6B-4A53-8244-FD05328151A4}"/>
              </a:ext>
            </a:extLst>
          </p:cNvPr>
          <p:cNvSpPr/>
          <p:nvPr userDrawn="1"/>
        </p:nvSpPr>
        <p:spPr>
          <a:xfrm>
            <a:off x="4247147" y="1833141"/>
            <a:ext cx="4910915" cy="3737480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038F98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89B0B20-AF4A-40F0-A682-97807E3182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3" y="1284668"/>
            <a:ext cx="3741857" cy="3741857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D74B98B-6B9A-4E26-81D0-65594A2E32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2" b="58680"/>
          <a:stretch/>
        </p:blipFill>
        <p:spPr>
          <a:xfrm>
            <a:off x="0" y="4797359"/>
            <a:ext cx="2728378" cy="2125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9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DED04E11-EABE-4AFF-8EB3-8FAED13B9977}"/>
              </a:ext>
            </a:extLst>
          </p:cNvPr>
          <p:cNvSpPr/>
          <p:nvPr userDrawn="1"/>
        </p:nvSpPr>
        <p:spPr>
          <a:xfrm>
            <a:off x="4934317" y="4068568"/>
            <a:ext cx="1037139" cy="7469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9AFA4211-0B5A-4E17-9AE6-CF17D4AED535}"/>
              </a:ext>
            </a:extLst>
          </p:cNvPr>
          <p:cNvSpPr/>
          <p:nvPr userDrawn="1"/>
        </p:nvSpPr>
        <p:spPr>
          <a:xfrm>
            <a:off x="4401133" y="1508274"/>
            <a:ext cx="1037139" cy="74696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FF5DBD8D-A7E8-4DD5-996A-185C851198EA}" type="datetime1">
              <a:rPr lang="pt-BR" smtClean="0"/>
              <a:pPr/>
              <a:t>09/07/2025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4" name="objeto 9" descr="Retângulo bege">
            <a:extLst>
              <a:ext uri="{FF2B5EF4-FFF2-40B4-BE49-F238E27FC236}">
                <a16:creationId xmlns:a16="http://schemas.microsoft.com/office/drawing/2014/main" id="{4459CEF8-1103-4434-84C2-F87CCE1883EB}"/>
              </a:ext>
            </a:extLst>
          </p:cNvPr>
          <p:cNvSpPr/>
          <p:nvPr userDrawn="1"/>
        </p:nvSpPr>
        <p:spPr bwMode="white">
          <a:xfrm flipV="1">
            <a:off x="7122695" y="4258513"/>
            <a:ext cx="2020749" cy="48396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1" name="objeto 9" descr="Retângulo bege">
            <a:extLst>
              <a:ext uri="{FF2B5EF4-FFF2-40B4-BE49-F238E27FC236}">
                <a16:creationId xmlns:a16="http://schemas.microsoft.com/office/drawing/2014/main" id="{3D4DA60D-99D6-473F-AC36-B112DA3394E7}"/>
              </a:ext>
            </a:extLst>
          </p:cNvPr>
          <p:cNvSpPr/>
          <p:nvPr userDrawn="1"/>
        </p:nvSpPr>
        <p:spPr bwMode="white">
          <a:xfrm flipV="1">
            <a:off x="7130005" y="1756135"/>
            <a:ext cx="2020749" cy="48396"/>
          </a:xfrm>
          <a:custGeom>
            <a:avLst/>
            <a:gdLst/>
            <a:ahLst/>
            <a:cxnLst/>
            <a:rect l="l" t="t" r="r" b="b"/>
            <a:pathLst>
              <a:path w="2642870">
                <a:moveTo>
                  <a:pt x="0" y="0"/>
                </a:moveTo>
                <a:lnTo>
                  <a:pt x="2642616" y="0"/>
                </a:lnTo>
              </a:path>
            </a:pathLst>
          </a:custGeom>
          <a:ln w="54863">
            <a:solidFill>
              <a:schemeClr val="accent6"/>
            </a:solidFill>
          </a:ln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FF5DBD8D-A7E8-4DD5-996A-185C851198EA}" type="datetime1">
              <a:rPr lang="pt-BR" smtClean="0"/>
              <a:pPr/>
              <a:t>09/07/2025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6942587" y="6356354"/>
            <a:ext cx="2075578" cy="365125"/>
          </a:xfrm>
        </p:spPr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01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FF5DBD8D-A7E8-4DD5-996A-185C851198EA}" type="datetime1">
              <a:rPr lang="pt-BR" smtClean="0"/>
              <a:pPr/>
              <a:t>09/07/2025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6942586" y="6356354"/>
            <a:ext cx="2078237" cy="365125"/>
          </a:xfrm>
        </p:spPr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id="{2B85DBD4-BDC8-4366-8ECA-8CC71F59C008}"/>
              </a:ext>
            </a:extLst>
          </p:cNvPr>
          <p:cNvSpPr>
            <a:spLocks noGrp="1"/>
          </p:cNvSpPr>
          <p:nvPr>
            <p:ph type="body" sz="half" idx="2"/>
          </p:nvPr>
        </p:nvSpPr>
        <p:spPr bwMode="ltGray">
          <a:xfrm>
            <a:off x="5541846" y="1525829"/>
            <a:ext cx="3478978" cy="1431234"/>
          </a:xfrm>
        </p:spPr>
        <p:txBody>
          <a:bodyPr rtlCol="0">
            <a:normAutofit/>
          </a:bodyPr>
          <a:lstStyle>
            <a:lvl1pPr>
              <a:defRPr baseline="0">
                <a:solidFill>
                  <a:schemeClr val="accent4">
                    <a:lumMod val="50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pPr rtl="0">
              <a:lnSpc>
                <a:spcPct val="110000"/>
              </a:lnSpc>
              <a:spcBef>
                <a:spcPts val="425"/>
              </a:spcBef>
            </a:pPr>
            <a:r>
              <a:rPr lang="pt-BR" sz="2200" b="1" dirty="0">
                <a:solidFill>
                  <a:schemeClr val="bg1"/>
                </a:solidFill>
                <a:latin typeface="+mj-lt"/>
              </a:rPr>
              <a:t>Baseado em casa</a:t>
            </a:r>
          </a:p>
          <a:p>
            <a:pPr marR="417195" rtl="0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Lorem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ipsum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dolor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sit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amet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,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consectetur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adipiscing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elit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Etiam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aliquet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eu mi quis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lacinia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 </a:t>
            </a:r>
          </a:p>
        </p:txBody>
      </p:sp>
      <p:sp>
        <p:nvSpPr>
          <p:cNvPr id="18" name="Espaço Reservado para Texto 10">
            <a:extLst>
              <a:ext uri="{FF2B5EF4-FFF2-40B4-BE49-F238E27FC236}">
                <a16:creationId xmlns:a16="http://schemas.microsoft.com/office/drawing/2014/main" id="{991E49B0-5043-4D9B-8FBE-08F7D3FBBE2E}"/>
              </a:ext>
            </a:extLst>
          </p:cNvPr>
          <p:cNvSpPr>
            <a:spLocks noGrp="1"/>
          </p:cNvSpPr>
          <p:nvPr>
            <p:ph type="body" sz="half" idx="23"/>
          </p:nvPr>
        </p:nvSpPr>
        <p:spPr bwMode="ltGray">
          <a:xfrm>
            <a:off x="5541846" y="3055704"/>
            <a:ext cx="3478978" cy="1431234"/>
          </a:xfrm>
        </p:spPr>
        <p:txBody>
          <a:bodyPr rtlCol="0">
            <a:normAutofit lnSpcReduction="10000"/>
          </a:bodyPr>
          <a:lstStyle/>
          <a:p>
            <a:pPr rtl="0">
              <a:lnSpc>
                <a:spcPct val="110000"/>
              </a:lnSpc>
              <a:spcBef>
                <a:spcPts val="425"/>
              </a:spcBef>
            </a:pPr>
            <a:r>
              <a:rPr lang="pt-BR" sz="2400" b="1" dirty="0">
                <a:solidFill>
                  <a:schemeClr val="bg1"/>
                </a:solidFill>
                <a:latin typeface="+mj-lt"/>
              </a:rPr>
              <a:t>Online</a:t>
            </a:r>
          </a:p>
          <a:p>
            <a:pPr marR="417195" rtl="0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Ut </a:t>
            </a:r>
            <a:r>
              <a:rPr lang="pt-BR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fermentum</a:t>
            </a:r>
            <a:r>
              <a:rPr lang="pt-BR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a magna ut </a:t>
            </a:r>
            <a:r>
              <a:rPr lang="pt-BR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eleifend</a:t>
            </a:r>
            <a:r>
              <a:rPr lang="pt-BR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 </a:t>
            </a:r>
            <a:r>
              <a:rPr lang="pt-BR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Integer</a:t>
            </a:r>
            <a:r>
              <a:rPr lang="pt-BR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pt-BR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convallis</a:t>
            </a:r>
            <a:r>
              <a:rPr lang="pt-BR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pt-BR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suscipit</a:t>
            </a:r>
            <a:r>
              <a:rPr lang="pt-BR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ante eu </a:t>
            </a:r>
            <a:r>
              <a:rPr lang="pt-BR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varius</a:t>
            </a:r>
            <a:r>
              <a:rPr lang="pt-BR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 </a:t>
            </a:r>
            <a:r>
              <a:rPr lang="pt-BR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Morbi</a:t>
            </a:r>
            <a:r>
              <a:rPr lang="pt-BR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a </a:t>
            </a:r>
            <a:r>
              <a:rPr lang="pt-BR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purus</a:t>
            </a:r>
            <a:r>
              <a:rPr lang="pt-BR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pt-BR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dolor</a:t>
            </a:r>
            <a:r>
              <a:rPr lang="pt-BR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 </a:t>
            </a:r>
            <a:r>
              <a:rPr lang="pt-BR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Suspendisse</a:t>
            </a:r>
            <a:r>
              <a:rPr lang="pt-BR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pt-BR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sit</a:t>
            </a:r>
            <a:r>
              <a:rPr lang="pt-BR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pt-BR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amet</a:t>
            </a:r>
            <a:r>
              <a:rPr lang="pt-BR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ipsum </a:t>
            </a:r>
            <a:r>
              <a:rPr lang="pt-BR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finibus</a:t>
            </a:r>
            <a:r>
              <a:rPr lang="pt-BR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justo </a:t>
            </a:r>
            <a:r>
              <a:rPr lang="pt-BR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viverra</a:t>
            </a:r>
            <a:r>
              <a:rPr lang="pt-BR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pt-BR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blandit</a:t>
            </a:r>
            <a:r>
              <a:rPr lang="pt-BR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 </a:t>
            </a:r>
          </a:p>
        </p:txBody>
      </p:sp>
      <p:sp>
        <p:nvSpPr>
          <p:cNvPr id="20" name="Espaço Reservado para Texto 12">
            <a:extLst>
              <a:ext uri="{FF2B5EF4-FFF2-40B4-BE49-F238E27FC236}">
                <a16:creationId xmlns:a16="http://schemas.microsoft.com/office/drawing/2014/main" id="{179DAE80-8C23-42E2-8B51-936D47E6B44C}"/>
              </a:ext>
            </a:extLst>
          </p:cNvPr>
          <p:cNvSpPr>
            <a:spLocks noGrp="1"/>
          </p:cNvSpPr>
          <p:nvPr>
            <p:ph type="body" sz="half" idx="25"/>
          </p:nvPr>
        </p:nvSpPr>
        <p:spPr bwMode="ltGray">
          <a:xfrm>
            <a:off x="5541846" y="4637068"/>
            <a:ext cx="3478978" cy="1431234"/>
          </a:xfrm>
        </p:spPr>
        <p:txBody>
          <a:bodyPr rtlCol="0">
            <a:normAutofit/>
          </a:bodyPr>
          <a:lstStyle/>
          <a:p>
            <a:pPr rtl="0">
              <a:lnSpc>
                <a:spcPct val="110000"/>
              </a:lnSpc>
              <a:spcBef>
                <a:spcPts val="425"/>
              </a:spcBef>
            </a:pPr>
            <a:r>
              <a:rPr lang="pt-BR" sz="2200" b="1" dirty="0">
                <a:solidFill>
                  <a:schemeClr val="bg1"/>
                </a:solidFill>
                <a:latin typeface="+mj-lt"/>
              </a:rPr>
              <a:t>Provedor de descontos</a:t>
            </a:r>
          </a:p>
          <a:p>
            <a:pPr marR="417195" rtl="0">
              <a:lnSpc>
                <a:spcPct val="107100"/>
              </a:lnSpc>
              <a:spcBef>
                <a:spcPts val="0"/>
              </a:spcBef>
              <a:spcAft>
                <a:spcPts val="1000"/>
              </a:spcAft>
            </a:pP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Ut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congue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quis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tortor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eget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sodales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.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Nulla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a erat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eget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nunc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hendrerit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</a:t>
            </a:r>
            <a:r>
              <a:rPr lang="pt-BR" sz="1500" i="1" spc="-15" dirty="0" err="1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ultrices</a:t>
            </a:r>
            <a:r>
              <a:rPr lang="pt-BR" sz="1500" i="1" spc="-15" dirty="0">
                <a:solidFill>
                  <a:schemeClr val="bg2">
                    <a:lumMod val="20000"/>
                    <a:lumOff val="80000"/>
                  </a:schemeClr>
                </a:solidFill>
                <a:cs typeface="Arial"/>
              </a:rPr>
              <a:t> eu.</a:t>
            </a:r>
          </a:p>
        </p:txBody>
      </p:sp>
      <p:sp>
        <p:nvSpPr>
          <p:cNvPr id="22" name="objeto 6" descr="Retângulo azul">
            <a:extLst>
              <a:ext uri="{FF2B5EF4-FFF2-40B4-BE49-F238E27FC236}">
                <a16:creationId xmlns:a16="http://schemas.microsoft.com/office/drawing/2014/main" id="{25DE2AA2-EF10-425A-8569-9E23624D5E8E}"/>
              </a:ext>
            </a:extLst>
          </p:cNvPr>
          <p:cNvSpPr/>
          <p:nvPr userDrawn="1"/>
        </p:nvSpPr>
        <p:spPr>
          <a:xfrm>
            <a:off x="528846" y="2418345"/>
            <a:ext cx="3267371" cy="3087573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rgbClr val="038F98"/>
          </a:solidFill>
        </p:spPr>
        <p:txBody>
          <a:bodyPr wrap="square" lIns="0" tIns="0" rIns="0" bIns="0" rtlCol="0"/>
          <a:lstStyle/>
          <a:p>
            <a:pPr rtl="0"/>
            <a:endParaRPr lang="pt-BR" dirty="0"/>
          </a:p>
        </p:txBody>
      </p:sp>
      <p:sp>
        <p:nvSpPr>
          <p:cNvPr id="23" name="Espaço Reservado para Imagem 7">
            <a:extLst>
              <a:ext uri="{FF2B5EF4-FFF2-40B4-BE49-F238E27FC236}">
                <a16:creationId xmlns:a16="http://schemas.microsoft.com/office/drawing/2014/main" id="{0AD120FE-FF5F-4862-A0BB-310332BB84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593682"/>
            <a:ext cx="5317958" cy="2736901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572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lide de Título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FF5DBD8D-A7E8-4DD5-996A-185C851198EA}" type="datetime1">
              <a:rPr lang="pt-BR" smtClean="0"/>
              <a:pPr/>
              <a:t>09/07/2025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6942586" y="6356354"/>
            <a:ext cx="2067189" cy="365125"/>
          </a:xfrm>
        </p:spPr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4" name="Espaço Reservado para Imagem 7">
            <a:extLst>
              <a:ext uri="{FF2B5EF4-FFF2-40B4-BE49-F238E27FC236}">
                <a16:creationId xmlns:a16="http://schemas.microsoft.com/office/drawing/2014/main" id="{4AE74FBD-0A9E-4F5C-8598-EAE48F1A2C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8545" y="1682238"/>
            <a:ext cx="3768084" cy="4501993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Espaço Reservado para Imagem 7">
            <a:extLst>
              <a:ext uri="{FF2B5EF4-FFF2-40B4-BE49-F238E27FC236}">
                <a16:creationId xmlns:a16="http://schemas.microsoft.com/office/drawing/2014/main" id="{00BFA780-3945-4702-8346-F23865E0FB6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387" y="3935506"/>
            <a:ext cx="1974971" cy="216049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Imagem 7">
            <a:extLst>
              <a:ext uri="{FF2B5EF4-FFF2-40B4-BE49-F238E27FC236}">
                <a16:creationId xmlns:a16="http://schemas.microsoft.com/office/drawing/2014/main" id="{05A24D2A-956C-4BF8-9500-642F1E22CE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48887" y="3933234"/>
            <a:ext cx="1999129" cy="2160495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44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de Título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FF5DBD8D-A7E8-4DD5-996A-185C851198EA}" type="datetime1">
              <a:rPr lang="pt-BR" smtClean="0"/>
              <a:pPr/>
              <a:t>09/07/2025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200845" y="6356350"/>
            <a:ext cx="5819030" cy="365126"/>
          </a:xfrm>
        </p:spPr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8019875" y="6356354"/>
            <a:ext cx="931178" cy="365125"/>
          </a:xfrm>
          <a:solidFill>
            <a:schemeClr val="accent6"/>
          </a:solidFill>
        </p:spPr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4" name="Espaço Reservado para Gráfico 2">
            <a:extLst>
              <a:ext uri="{FF2B5EF4-FFF2-40B4-BE49-F238E27FC236}">
                <a16:creationId xmlns:a16="http://schemas.microsoft.com/office/drawing/2014/main" id="{E10F2990-8C73-4202-A6D4-E45E619CA4A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024506" y="2607842"/>
            <a:ext cx="7094987" cy="2787930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3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lide de Título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FF5DBD8D-A7E8-4DD5-996A-185C851198EA}" type="datetime1">
              <a:rPr lang="pt-BR" smtClean="0"/>
              <a:pPr/>
              <a:t>09/07/2025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6942586" y="6356354"/>
            <a:ext cx="1916187" cy="365125"/>
          </a:xfrm>
        </p:spPr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" name="Espaço Reservado para Mídia 2">
            <a:extLst>
              <a:ext uri="{FF2B5EF4-FFF2-40B4-BE49-F238E27FC236}">
                <a16:creationId xmlns:a16="http://schemas.microsoft.com/office/drawing/2014/main" id="{BBCEC381-BC2D-45DD-A641-901437EB12E3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147625" y="2298032"/>
            <a:ext cx="7022183" cy="3765884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573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ide de Título">
    <p:bg>
      <p:bgPr>
        <a:blipFill dpi="0" rotWithShape="1">
          <a:blip r:embed="rId2">
            <a:lum/>
          </a:blip>
          <a:srcRect/>
          <a:stretch>
            <a:fillRect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FF5DBD8D-A7E8-4DD5-996A-185C851198EA}" type="datetime1">
              <a:rPr lang="pt-BR" smtClean="0"/>
              <a:pPr/>
              <a:t>09/07/2025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6942587" y="6356354"/>
            <a:ext cx="1991688" cy="365125"/>
          </a:xfrm>
        </p:spPr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2" name="Espaço Reservado para Tabela 7">
            <a:extLst>
              <a:ext uri="{FF2B5EF4-FFF2-40B4-BE49-F238E27FC236}">
                <a16:creationId xmlns:a16="http://schemas.microsoft.com/office/drawing/2014/main" id="{AD36EED5-E6C0-4123-B3CA-5F4DEDDE663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66673" y="1552074"/>
            <a:ext cx="4566151" cy="4319337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134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FF5DBD8D-A7E8-4DD5-996A-185C851198EA}" type="datetime1">
              <a:rPr lang="pt-BR" smtClean="0"/>
              <a:pPr/>
              <a:t>09/07/2025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6942586" y="6356354"/>
            <a:ext cx="1983299" cy="365125"/>
          </a:xfrm>
        </p:spPr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26" name="Paralelogramo 25">
            <a:extLst>
              <a:ext uri="{FF2B5EF4-FFF2-40B4-BE49-F238E27FC236}">
                <a16:creationId xmlns:a16="http://schemas.microsoft.com/office/drawing/2014/main" id="{7CCE86E7-50DB-431D-BA5F-FEECD136109A}"/>
              </a:ext>
            </a:extLst>
          </p:cNvPr>
          <p:cNvSpPr/>
          <p:nvPr userDrawn="1"/>
        </p:nvSpPr>
        <p:spPr>
          <a:xfrm>
            <a:off x="0" y="979224"/>
            <a:ext cx="5234730" cy="1059302"/>
          </a:xfrm>
          <a:custGeom>
            <a:avLst/>
            <a:gdLst>
              <a:gd name="connsiteX0" fmla="*/ 0 w 5946749"/>
              <a:gd name="connsiteY0" fmla="*/ 1395244 h 1395244"/>
              <a:gd name="connsiteX1" fmla="*/ 1318673 w 5946749"/>
              <a:gd name="connsiteY1" fmla="*/ 0 h 1395244"/>
              <a:gd name="connsiteX2" fmla="*/ 5946749 w 5946749"/>
              <a:gd name="connsiteY2" fmla="*/ 0 h 1395244"/>
              <a:gd name="connsiteX3" fmla="*/ 4628076 w 5946749"/>
              <a:gd name="connsiteY3" fmla="*/ 1395244 h 1395244"/>
              <a:gd name="connsiteX4" fmla="*/ 0 w 5946749"/>
              <a:gd name="connsiteY4" fmla="*/ 1395244 h 1395244"/>
              <a:gd name="connsiteX0" fmla="*/ 4800 w 4628076"/>
              <a:gd name="connsiteY0" fmla="*/ 1479465 h 1479465"/>
              <a:gd name="connsiteX1" fmla="*/ 0 w 4628076"/>
              <a:gd name="connsiteY1" fmla="*/ 0 h 1479465"/>
              <a:gd name="connsiteX2" fmla="*/ 4628076 w 4628076"/>
              <a:gd name="connsiteY2" fmla="*/ 0 h 1479465"/>
              <a:gd name="connsiteX3" fmla="*/ 3309403 w 4628076"/>
              <a:gd name="connsiteY3" fmla="*/ 1395244 h 1479465"/>
              <a:gd name="connsiteX4" fmla="*/ 4800 w 4628076"/>
              <a:gd name="connsiteY4" fmla="*/ 1479465 h 1479465"/>
              <a:gd name="connsiteX0" fmla="*/ 4800 w 4628076"/>
              <a:gd name="connsiteY0" fmla="*/ 1479465 h 1479465"/>
              <a:gd name="connsiteX1" fmla="*/ 0 w 4628076"/>
              <a:gd name="connsiteY1" fmla="*/ 0 h 1479465"/>
              <a:gd name="connsiteX2" fmla="*/ 4628076 w 4628076"/>
              <a:gd name="connsiteY2" fmla="*/ 0 h 1479465"/>
              <a:gd name="connsiteX3" fmla="*/ 3297372 w 4628076"/>
              <a:gd name="connsiteY3" fmla="*/ 1455402 h 1479465"/>
              <a:gd name="connsiteX4" fmla="*/ 4800 w 4628076"/>
              <a:gd name="connsiteY4" fmla="*/ 1479465 h 1479465"/>
              <a:gd name="connsiteX0" fmla="*/ 4800 w 4628076"/>
              <a:gd name="connsiteY0" fmla="*/ 1479465 h 1479465"/>
              <a:gd name="connsiteX1" fmla="*/ 0 w 4628076"/>
              <a:gd name="connsiteY1" fmla="*/ 0 h 1479465"/>
              <a:gd name="connsiteX2" fmla="*/ 4628076 w 4628076"/>
              <a:gd name="connsiteY2" fmla="*/ 0 h 1479465"/>
              <a:gd name="connsiteX3" fmla="*/ 3297372 w 4628076"/>
              <a:gd name="connsiteY3" fmla="*/ 1455402 h 1479465"/>
              <a:gd name="connsiteX4" fmla="*/ 4800 w 4628076"/>
              <a:gd name="connsiteY4" fmla="*/ 1479465 h 1479465"/>
              <a:gd name="connsiteX0" fmla="*/ 4800 w 4628076"/>
              <a:gd name="connsiteY0" fmla="*/ 1479465 h 1479465"/>
              <a:gd name="connsiteX1" fmla="*/ 0 w 4628076"/>
              <a:gd name="connsiteY1" fmla="*/ 0 h 1479465"/>
              <a:gd name="connsiteX2" fmla="*/ 4628076 w 4628076"/>
              <a:gd name="connsiteY2" fmla="*/ 0 h 1479465"/>
              <a:gd name="connsiteX3" fmla="*/ 3297372 w 4628076"/>
              <a:gd name="connsiteY3" fmla="*/ 1467434 h 1479465"/>
              <a:gd name="connsiteX4" fmla="*/ 4800 w 4628076"/>
              <a:gd name="connsiteY4" fmla="*/ 1479465 h 147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8076" h="1479465">
                <a:moveTo>
                  <a:pt x="4800" y="1479465"/>
                </a:moveTo>
                <a:lnTo>
                  <a:pt x="0" y="0"/>
                </a:lnTo>
                <a:lnTo>
                  <a:pt x="4628076" y="0"/>
                </a:lnTo>
                <a:lnTo>
                  <a:pt x="3297372" y="1467434"/>
                </a:lnTo>
                <a:lnTo>
                  <a:pt x="4800" y="1479465"/>
                </a:lnTo>
                <a:close/>
              </a:path>
            </a:pathLst>
          </a:custGeom>
          <a:gradFill flip="none" rotWithShape="1">
            <a:gsLst>
              <a:gs pos="25000">
                <a:srgbClr val="B6CEDC"/>
              </a:gs>
              <a:gs pos="84000">
                <a:srgbClr val="3389AB"/>
              </a:gs>
              <a:gs pos="100000">
                <a:srgbClr val="FEFE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6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fld id="{FF5DBD8D-A7E8-4DD5-996A-185C851198EA}" type="datetime1">
              <a:rPr lang="pt-BR" smtClean="0"/>
              <a:pPr/>
              <a:t>09/07/2025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>
          <a:xfrm>
            <a:off x="6942586" y="6356354"/>
            <a:ext cx="2000078" cy="365125"/>
          </a:xfrm>
        </p:spPr>
        <p:txBody>
          <a:bodyPr rtlCol="0"/>
          <a:lstStyle>
            <a:lvl1pPr algn="r">
              <a:defRPr baseline="0">
                <a:solidFill>
                  <a:srgbClr val="000000"/>
                </a:solidFill>
              </a:defRPr>
            </a:lvl1pPr>
          </a:lstStyle>
          <a:p>
            <a:fld id="{0FF54DE5-C571-48E8-A5BC-B369434E2F4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10" name="Paralelogramo 25">
            <a:extLst>
              <a:ext uri="{FF2B5EF4-FFF2-40B4-BE49-F238E27FC236}">
                <a16:creationId xmlns:a16="http://schemas.microsoft.com/office/drawing/2014/main" id="{76E04153-8C4F-4A82-93C1-0AC04B138B93}"/>
              </a:ext>
            </a:extLst>
          </p:cNvPr>
          <p:cNvSpPr/>
          <p:nvPr userDrawn="1"/>
        </p:nvSpPr>
        <p:spPr>
          <a:xfrm rot="10800000">
            <a:off x="3909270" y="1201637"/>
            <a:ext cx="5234730" cy="1059302"/>
          </a:xfrm>
          <a:custGeom>
            <a:avLst/>
            <a:gdLst>
              <a:gd name="connsiteX0" fmla="*/ 0 w 5946749"/>
              <a:gd name="connsiteY0" fmla="*/ 1395244 h 1395244"/>
              <a:gd name="connsiteX1" fmla="*/ 1318673 w 5946749"/>
              <a:gd name="connsiteY1" fmla="*/ 0 h 1395244"/>
              <a:gd name="connsiteX2" fmla="*/ 5946749 w 5946749"/>
              <a:gd name="connsiteY2" fmla="*/ 0 h 1395244"/>
              <a:gd name="connsiteX3" fmla="*/ 4628076 w 5946749"/>
              <a:gd name="connsiteY3" fmla="*/ 1395244 h 1395244"/>
              <a:gd name="connsiteX4" fmla="*/ 0 w 5946749"/>
              <a:gd name="connsiteY4" fmla="*/ 1395244 h 1395244"/>
              <a:gd name="connsiteX0" fmla="*/ 4800 w 4628076"/>
              <a:gd name="connsiteY0" fmla="*/ 1479465 h 1479465"/>
              <a:gd name="connsiteX1" fmla="*/ 0 w 4628076"/>
              <a:gd name="connsiteY1" fmla="*/ 0 h 1479465"/>
              <a:gd name="connsiteX2" fmla="*/ 4628076 w 4628076"/>
              <a:gd name="connsiteY2" fmla="*/ 0 h 1479465"/>
              <a:gd name="connsiteX3" fmla="*/ 3309403 w 4628076"/>
              <a:gd name="connsiteY3" fmla="*/ 1395244 h 1479465"/>
              <a:gd name="connsiteX4" fmla="*/ 4800 w 4628076"/>
              <a:gd name="connsiteY4" fmla="*/ 1479465 h 1479465"/>
              <a:gd name="connsiteX0" fmla="*/ 4800 w 4628076"/>
              <a:gd name="connsiteY0" fmla="*/ 1479465 h 1479465"/>
              <a:gd name="connsiteX1" fmla="*/ 0 w 4628076"/>
              <a:gd name="connsiteY1" fmla="*/ 0 h 1479465"/>
              <a:gd name="connsiteX2" fmla="*/ 4628076 w 4628076"/>
              <a:gd name="connsiteY2" fmla="*/ 0 h 1479465"/>
              <a:gd name="connsiteX3" fmla="*/ 3297372 w 4628076"/>
              <a:gd name="connsiteY3" fmla="*/ 1455402 h 1479465"/>
              <a:gd name="connsiteX4" fmla="*/ 4800 w 4628076"/>
              <a:gd name="connsiteY4" fmla="*/ 1479465 h 1479465"/>
              <a:gd name="connsiteX0" fmla="*/ 4800 w 4628076"/>
              <a:gd name="connsiteY0" fmla="*/ 1479465 h 1479465"/>
              <a:gd name="connsiteX1" fmla="*/ 0 w 4628076"/>
              <a:gd name="connsiteY1" fmla="*/ 0 h 1479465"/>
              <a:gd name="connsiteX2" fmla="*/ 4628076 w 4628076"/>
              <a:gd name="connsiteY2" fmla="*/ 0 h 1479465"/>
              <a:gd name="connsiteX3" fmla="*/ 3297372 w 4628076"/>
              <a:gd name="connsiteY3" fmla="*/ 1455402 h 1479465"/>
              <a:gd name="connsiteX4" fmla="*/ 4800 w 4628076"/>
              <a:gd name="connsiteY4" fmla="*/ 1479465 h 1479465"/>
              <a:gd name="connsiteX0" fmla="*/ 4800 w 4628076"/>
              <a:gd name="connsiteY0" fmla="*/ 1479465 h 1479465"/>
              <a:gd name="connsiteX1" fmla="*/ 0 w 4628076"/>
              <a:gd name="connsiteY1" fmla="*/ 0 h 1479465"/>
              <a:gd name="connsiteX2" fmla="*/ 4628076 w 4628076"/>
              <a:gd name="connsiteY2" fmla="*/ 0 h 1479465"/>
              <a:gd name="connsiteX3" fmla="*/ 3297372 w 4628076"/>
              <a:gd name="connsiteY3" fmla="*/ 1467434 h 1479465"/>
              <a:gd name="connsiteX4" fmla="*/ 4800 w 4628076"/>
              <a:gd name="connsiteY4" fmla="*/ 1479465 h 147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8076" h="1479465">
                <a:moveTo>
                  <a:pt x="4800" y="1479465"/>
                </a:moveTo>
                <a:lnTo>
                  <a:pt x="0" y="0"/>
                </a:lnTo>
                <a:lnTo>
                  <a:pt x="4628076" y="0"/>
                </a:lnTo>
                <a:lnTo>
                  <a:pt x="3297372" y="1467434"/>
                </a:lnTo>
                <a:lnTo>
                  <a:pt x="4800" y="1479465"/>
                </a:lnTo>
                <a:close/>
              </a:path>
            </a:pathLst>
          </a:custGeom>
          <a:gradFill flip="none" rotWithShape="1">
            <a:gsLst>
              <a:gs pos="25000">
                <a:srgbClr val="92D050"/>
              </a:gs>
              <a:gs pos="84000">
                <a:srgbClr val="5AC915"/>
              </a:gs>
              <a:gs pos="100000">
                <a:srgbClr val="FEFE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54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960586" y="76200"/>
            <a:ext cx="535360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748665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  <a:p>
            <a:pPr lvl="5" rtl="0"/>
            <a:r>
              <a:rPr lang="pt-BR" noProof="0" dirty="0"/>
              <a:t>Sexto nível</a:t>
            </a:r>
          </a:p>
          <a:p>
            <a:pPr lvl="6" rtl="0"/>
            <a:r>
              <a:rPr lang="pt-BR" noProof="0" dirty="0"/>
              <a:t>Sétimo nível</a:t>
            </a:r>
          </a:p>
          <a:p>
            <a:pPr lvl="7" rtl="0"/>
            <a:r>
              <a:rPr lang="pt-BR" noProof="0" dirty="0"/>
              <a:t>Oito nível</a:t>
            </a:r>
          </a:p>
          <a:p>
            <a:pPr lvl="8" rtl="0"/>
            <a:r>
              <a:rPr lang="pt-BR" noProof="0" dirty="0"/>
              <a:t>Nono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8676" y="6356354"/>
            <a:ext cx="137216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A7C6FA84-114C-431B-AC8E-7C6C6DFBF91F}" type="datetime1">
              <a:rPr lang="pt-BR" noProof="0" smtClean="0"/>
              <a:t>09/07/2025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200845" y="6356350"/>
            <a:ext cx="474231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6942587" y="6356354"/>
            <a:ext cx="1371600" cy="365125"/>
          </a:xfrm>
          <a:prstGeom prst="rect">
            <a:avLst/>
          </a:prstGeom>
          <a:noFill/>
        </p:spPr>
        <p:txBody>
          <a:bodyPr vert="horz" lIns="0" tIns="45720" rIns="0" bIns="45720" rtlCol="0" anchor="ctr"/>
          <a:lstStyle>
            <a:lvl1pPr algn="r">
              <a:defRPr sz="9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800E426F-C2B4-4FD0-A026-E6505A76ECF9}"/>
              </a:ext>
            </a:extLst>
          </p:cNvPr>
          <p:cNvCxnSpPr/>
          <p:nvPr userDrawn="1"/>
        </p:nvCxnSpPr>
        <p:spPr>
          <a:xfrm>
            <a:off x="827531" y="1173162"/>
            <a:ext cx="7486656" cy="0"/>
          </a:xfrm>
          <a:prstGeom prst="line">
            <a:avLst/>
          </a:prstGeom>
          <a:ln>
            <a:solidFill>
              <a:srgbClr val="0248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0B3FA9C8-AFA9-4131-A653-77B702D3EC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3" t="17663" r="7053" b="38632"/>
          <a:stretch/>
        </p:blipFill>
        <p:spPr>
          <a:xfrm>
            <a:off x="914400" y="164344"/>
            <a:ext cx="1959317" cy="100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6" r:id="rId2"/>
    <p:sldLayoutId id="2147483667" r:id="rId3"/>
    <p:sldLayoutId id="2147483672" r:id="rId4"/>
    <p:sldLayoutId id="2147483668" r:id="rId5"/>
    <p:sldLayoutId id="2147483671" r:id="rId6"/>
    <p:sldLayoutId id="2147483669" r:id="rId7"/>
    <p:sldLayoutId id="2147483670" r:id="rId8"/>
    <p:sldLayoutId id="2147483673" r:id="rId9"/>
    <p:sldLayoutId id="2147483674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kern="120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Font typeface="Wingdings" panose="05000000000000000000" pitchFamily="2" charset="2"/>
        <a:buChar char="§"/>
        <a:defRPr sz="1500" kern="1200">
          <a:solidFill>
            <a:srgbClr val="000000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200" kern="1200">
          <a:solidFill>
            <a:srgbClr val="000000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rgbClr val="000000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rgbClr val="000000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rgbClr val="000000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rgbClr val="000000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rgbClr val="000000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rgbClr val="000000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050" kern="12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2">
          <p15:clr>
            <a:srgbClr val="F26B43"/>
          </p15:clr>
        </p15:guide>
        <p15:guide id="2" pos="5238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875ED4-916F-449A-A8E5-298209A054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D6C055-42DA-4E3B-A3F2-2B62167ABA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60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79569F68-7787-45E4-A518-BC2A648B7310}"/>
              </a:ext>
            </a:extLst>
          </p:cNvPr>
          <p:cNvSpPr txBox="1"/>
          <p:nvPr/>
        </p:nvSpPr>
        <p:spPr>
          <a:xfrm>
            <a:off x="4716379" y="1925051"/>
            <a:ext cx="4030579" cy="757989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ctr"/>
            <a:r>
              <a:rPr lang="pt-BR" sz="2500" b="1" dirty="0">
                <a:solidFill>
                  <a:schemeClr val="accent6"/>
                </a:solidFill>
                <a:latin typeface="Avenir Next LT Pro Demi" panose="020B0704020202020204" pitchFamily="34" charset="0"/>
              </a:rPr>
              <a:t>MUITO OBRIGADO (A) </a:t>
            </a:r>
          </a:p>
        </p:txBody>
      </p:sp>
      <p:pic>
        <p:nvPicPr>
          <p:cNvPr id="1026" name="Picture 2" descr="Ícones brancos de Instagram – Baixe gratuitamente em SVG, PNG, GIF">
            <a:extLst>
              <a:ext uri="{FF2B5EF4-FFF2-40B4-BE49-F238E27FC236}">
                <a16:creationId xmlns:a16="http://schemas.microsoft.com/office/drawing/2014/main" id="{1C6251FA-F7F4-4FF1-9BF7-F3ADEB9BD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887" y="3290641"/>
            <a:ext cx="445171" cy="44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áfico 7" descr="Envelope com preenchimento sólido">
            <a:extLst>
              <a:ext uri="{FF2B5EF4-FFF2-40B4-BE49-F238E27FC236}">
                <a16:creationId xmlns:a16="http://schemas.microsoft.com/office/drawing/2014/main" id="{573A32F2-D45D-4C50-946A-10E43A59B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0" y="2893596"/>
            <a:ext cx="360947" cy="360947"/>
          </a:xfrm>
          <a:prstGeom prst="rect">
            <a:avLst/>
          </a:prstGeom>
        </p:spPr>
      </p:pic>
      <p:pic>
        <p:nvPicPr>
          <p:cNvPr id="1050" name="Picture 26" descr="Imagens Whatsapp Icon PNG e Vetor, com Fundo Transparente Para Download  Grátis | Pngtree">
            <a:extLst>
              <a:ext uri="{FF2B5EF4-FFF2-40B4-BE49-F238E27FC236}">
                <a16:creationId xmlns:a16="http://schemas.microsoft.com/office/drawing/2014/main" id="{F67A9478-C4D6-43E9-91F3-F5785BE72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8667" y1="41778" x2="38667" y2="41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921" y="3771911"/>
            <a:ext cx="445172" cy="445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7EE1A7B2-FE5A-471A-B752-61AE3BE5B1DF}"/>
              </a:ext>
            </a:extLst>
          </p:cNvPr>
          <p:cNvSpPr txBox="1"/>
          <p:nvPr/>
        </p:nvSpPr>
        <p:spPr>
          <a:xfrm>
            <a:off x="5047202" y="2893596"/>
            <a:ext cx="3554394" cy="360947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r>
              <a:rPr lang="pt-BR" sz="1200" dirty="0">
                <a:solidFill>
                  <a:schemeClr val="accent4"/>
                </a:solidFill>
                <a:latin typeface="Montserrat" panose="00000500000000000000" pitchFamily="2" charset="0"/>
              </a:rPr>
              <a:t>Digite e adicione um texto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7C758B10-5E7A-42A6-8393-215FED2BD4ED}"/>
              </a:ext>
            </a:extLst>
          </p:cNvPr>
          <p:cNvSpPr txBox="1"/>
          <p:nvPr/>
        </p:nvSpPr>
        <p:spPr>
          <a:xfrm>
            <a:off x="5047202" y="3332752"/>
            <a:ext cx="3554394" cy="360947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r>
              <a:rPr lang="pt-BR" sz="1200" dirty="0">
                <a:solidFill>
                  <a:schemeClr val="accent4"/>
                </a:solidFill>
                <a:latin typeface="Montserrat" panose="00000500000000000000" pitchFamily="2" charset="0"/>
              </a:rPr>
              <a:t>Digite e adicione um texto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6C9626ED-DF5D-402C-80EC-1D1469BED9F6}"/>
              </a:ext>
            </a:extLst>
          </p:cNvPr>
          <p:cNvSpPr txBox="1"/>
          <p:nvPr/>
        </p:nvSpPr>
        <p:spPr>
          <a:xfrm>
            <a:off x="5047202" y="3814023"/>
            <a:ext cx="3554394" cy="360947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r>
              <a:rPr lang="pt-BR" sz="1200" dirty="0">
                <a:solidFill>
                  <a:schemeClr val="accent4"/>
                </a:solidFill>
                <a:latin typeface="Montserrat" panose="00000500000000000000" pitchFamily="2" charset="0"/>
              </a:rPr>
              <a:t>Digite e adicione um texto</a:t>
            </a:r>
          </a:p>
        </p:txBody>
      </p:sp>
    </p:spTree>
    <p:extLst>
      <p:ext uri="{BB962C8B-B14F-4D97-AF65-F5344CB8AC3E}">
        <p14:creationId xmlns:p14="http://schemas.microsoft.com/office/powerpoint/2010/main" val="231339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4501247-17CA-46E3-AAAD-5F71ED0C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2</a:t>
            </a:fld>
            <a:endParaRPr lang="pt-BR" dirty="0"/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02277F96-DD70-4A89-B95A-083360012F8A}"/>
              </a:ext>
            </a:extLst>
          </p:cNvPr>
          <p:cNvSpPr txBox="1">
            <a:spLocks/>
          </p:cNvSpPr>
          <p:nvPr/>
        </p:nvSpPr>
        <p:spPr bwMode="white">
          <a:xfrm>
            <a:off x="866274" y="2131999"/>
            <a:ext cx="7411452" cy="1603375"/>
          </a:xfrm>
          <a:prstGeom prst="rect">
            <a:avLst/>
          </a:prstGeom>
        </p:spPr>
        <p:txBody>
          <a:bodyPr>
            <a:normAutofit/>
          </a:bodyPr>
          <a:lstStyle>
            <a:defPPr rtl="0">
              <a:defRPr lang="pt-br"/>
            </a:defPPr>
            <a:lvl1pPr indent="0" defTabSz="685800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None/>
              <a:defRPr sz="1200">
                <a:solidFill>
                  <a:srgbClr val="024873"/>
                </a:solidFill>
                <a:latin typeface="Montserrat" panose="00000500000000000000" pitchFamily="2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</a:defRPr>
            </a:lvl2pPr>
            <a:lvl3pPr marL="8572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3pPr>
            <a:lvl4pPr marL="12001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4pPr>
            <a:lvl5pPr marL="15430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dirty="0" err="1">
                <a:solidFill>
                  <a:srgbClr val="003D4C"/>
                </a:solidFill>
              </a:rPr>
              <a:t>Lorem</a:t>
            </a:r>
            <a:r>
              <a:rPr lang="pt-BR" dirty="0">
                <a:solidFill>
                  <a:srgbClr val="003D4C"/>
                </a:solidFill>
              </a:rPr>
              <a:t> ipsum </a:t>
            </a:r>
            <a:r>
              <a:rPr lang="pt-BR" dirty="0" err="1">
                <a:solidFill>
                  <a:srgbClr val="003D4C"/>
                </a:solidFill>
              </a:rPr>
              <a:t>dolor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sit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amet</a:t>
            </a:r>
            <a:r>
              <a:rPr lang="pt-BR" dirty="0">
                <a:solidFill>
                  <a:srgbClr val="003D4C"/>
                </a:solidFill>
              </a:rPr>
              <a:t>, </a:t>
            </a:r>
            <a:r>
              <a:rPr lang="pt-BR" dirty="0" err="1">
                <a:solidFill>
                  <a:srgbClr val="003D4C"/>
                </a:solidFill>
              </a:rPr>
              <a:t>consectetur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adipiscing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elit</a:t>
            </a:r>
            <a:r>
              <a:rPr lang="pt-BR" dirty="0">
                <a:solidFill>
                  <a:srgbClr val="003D4C"/>
                </a:solidFill>
              </a:rPr>
              <a:t>. </a:t>
            </a:r>
            <a:r>
              <a:rPr lang="pt-BR" dirty="0" err="1">
                <a:solidFill>
                  <a:srgbClr val="003D4C"/>
                </a:solidFill>
              </a:rPr>
              <a:t>Etiam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aliquet</a:t>
            </a:r>
            <a:r>
              <a:rPr lang="pt-BR" dirty="0">
                <a:solidFill>
                  <a:srgbClr val="003D4C"/>
                </a:solidFill>
              </a:rPr>
              <a:t> eu mi quis </a:t>
            </a:r>
            <a:r>
              <a:rPr lang="pt-BR" dirty="0" err="1">
                <a:solidFill>
                  <a:srgbClr val="003D4C"/>
                </a:solidFill>
              </a:rPr>
              <a:t>lacinia</a:t>
            </a:r>
            <a:r>
              <a:rPr lang="pt-BR" dirty="0">
                <a:solidFill>
                  <a:srgbClr val="003D4C"/>
                </a:solidFill>
              </a:rPr>
              <a:t>. Ut </a:t>
            </a:r>
            <a:r>
              <a:rPr lang="pt-BR" dirty="0" err="1">
                <a:solidFill>
                  <a:srgbClr val="003D4C"/>
                </a:solidFill>
              </a:rPr>
              <a:t>fermentum</a:t>
            </a:r>
            <a:r>
              <a:rPr lang="pt-BR" dirty="0">
                <a:solidFill>
                  <a:srgbClr val="003D4C"/>
                </a:solidFill>
              </a:rPr>
              <a:t> a magna ut </a:t>
            </a:r>
            <a:r>
              <a:rPr lang="pt-BR" dirty="0" err="1">
                <a:solidFill>
                  <a:srgbClr val="003D4C"/>
                </a:solidFill>
              </a:rPr>
              <a:t>eleifend</a:t>
            </a:r>
            <a:r>
              <a:rPr lang="pt-BR" dirty="0">
                <a:solidFill>
                  <a:srgbClr val="003D4C"/>
                </a:solidFill>
              </a:rPr>
              <a:t>. </a:t>
            </a:r>
            <a:r>
              <a:rPr lang="pt-BR" dirty="0" err="1">
                <a:solidFill>
                  <a:srgbClr val="003D4C"/>
                </a:solidFill>
              </a:rPr>
              <a:t>Integer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convallis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suscipit</a:t>
            </a:r>
            <a:r>
              <a:rPr lang="pt-BR" dirty="0">
                <a:solidFill>
                  <a:srgbClr val="003D4C"/>
                </a:solidFill>
              </a:rPr>
              <a:t> ante eu </a:t>
            </a:r>
            <a:r>
              <a:rPr lang="pt-BR" dirty="0" err="1">
                <a:solidFill>
                  <a:srgbClr val="003D4C"/>
                </a:solidFill>
              </a:rPr>
              <a:t>varius</a:t>
            </a:r>
            <a:r>
              <a:rPr lang="pt-BR" dirty="0">
                <a:solidFill>
                  <a:srgbClr val="003D4C"/>
                </a:solidFill>
              </a:rPr>
              <a:t>. </a:t>
            </a:r>
            <a:r>
              <a:rPr lang="pt-BR" dirty="0" err="1">
                <a:solidFill>
                  <a:srgbClr val="003D4C"/>
                </a:solidFill>
              </a:rPr>
              <a:t>Morbi</a:t>
            </a:r>
            <a:r>
              <a:rPr lang="pt-BR" dirty="0">
                <a:solidFill>
                  <a:srgbClr val="003D4C"/>
                </a:solidFill>
              </a:rPr>
              <a:t> a </a:t>
            </a:r>
            <a:r>
              <a:rPr lang="pt-BR" dirty="0" err="1">
                <a:solidFill>
                  <a:srgbClr val="003D4C"/>
                </a:solidFill>
              </a:rPr>
              <a:t>purus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dolor</a:t>
            </a:r>
            <a:r>
              <a:rPr lang="pt-BR" dirty="0">
                <a:solidFill>
                  <a:srgbClr val="003D4C"/>
                </a:solidFill>
              </a:rPr>
              <a:t>. </a:t>
            </a:r>
            <a:r>
              <a:rPr lang="pt-BR" dirty="0" err="1">
                <a:solidFill>
                  <a:srgbClr val="003D4C"/>
                </a:solidFill>
              </a:rPr>
              <a:t>Suspendisse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sit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amet</a:t>
            </a:r>
            <a:r>
              <a:rPr lang="pt-BR" dirty="0">
                <a:solidFill>
                  <a:srgbClr val="003D4C"/>
                </a:solidFill>
              </a:rPr>
              <a:t> ipsum </a:t>
            </a:r>
            <a:r>
              <a:rPr lang="pt-BR" dirty="0" err="1">
                <a:solidFill>
                  <a:srgbClr val="003D4C"/>
                </a:solidFill>
              </a:rPr>
              <a:t>finibus</a:t>
            </a:r>
            <a:r>
              <a:rPr lang="pt-BR" dirty="0">
                <a:solidFill>
                  <a:srgbClr val="003D4C"/>
                </a:solidFill>
              </a:rPr>
              <a:t> justo </a:t>
            </a:r>
            <a:r>
              <a:rPr lang="pt-BR" dirty="0" err="1">
                <a:solidFill>
                  <a:srgbClr val="003D4C"/>
                </a:solidFill>
              </a:rPr>
              <a:t>viverra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blandit</a:t>
            </a:r>
            <a:r>
              <a:rPr lang="pt-BR" dirty="0">
                <a:solidFill>
                  <a:srgbClr val="003D4C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375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AB7852D-C571-46B0-BBD0-C3604DDBC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C210D9-9E49-4F11-8463-0E9A9382D2CF}"/>
              </a:ext>
            </a:extLst>
          </p:cNvPr>
          <p:cNvSpPr txBox="1">
            <a:spLocks/>
          </p:cNvSpPr>
          <p:nvPr/>
        </p:nvSpPr>
        <p:spPr>
          <a:xfrm>
            <a:off x="593289" y="1186764"/>
            <a:ext cx="2899233" cy="71561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Char char="§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solidFill>
                  <a:srgbClr val="003D4C"/>
                </a:solidFill>
              </a:rPr>
              <a:t>Clique para adicionar o texto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977DE9D2-040F-4F47-9DCE-AEB2F48541D1}"/>
              </a:ext>
            </a:extLst>
          </p:cNvPr>
          <p:cNvGrpSpPr/>
          <p:nvPr/>
        </p:nvGrpSpPr>
        <p:grpSpPr>
          <a:xfrm>
            <a:off x="5116863" y="4915603"/>
            <a:ext cx="401985" cy="373244"/>
            <a:chOff x="821270" y="2502303"/>
            <a:chExt cx="401985" cy="373244"/>
          </a:xfrm>
        </p:grpSpPr>
        <p:sp>
          <p:nvSpPr>
            <p:cNvPr id="5" name="Elipse 4">
              <a:extLst>
                <a:ext uri="{FF2B5EF4-FFF2-40B4-BE49-F238E27FC236}">
                  <a16:creationId xmlns:a16="http://schemas.microsoft.com/office/drawing/2014/main" id="{DDCA2521-77DB-4304-BF29-BE445B088335}"/>
                </a:ext>
              </a:extLst>
            </p:cNvPr>
            <p:cNvSpPr/>
            <p:nvPr userDrawn="1"/>
          </p:nvSpPr>
          <p:spPr>
            <a:xfrm>
              <a:off x="821270" y="2538697"/>
              <a:ext cx="326355" cy="33685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3D4C"/>
                </a:solidFill>
              </a:endParaRPr>
            </a:p>
          </p:txBody>
        </p:sp>
        <p:sp>
          <p:nvSpPr>
            <p:cNvPr id="6" name="Triângulo isósceles 5">
              <a:extLst>
                <a:ext uri="{FF2B5EF4-FFF2-40B4-BE49-F238E27FC236}">
                  <a16:creationId xmlns:a16="http://schemas.microsoft.com/office/drawing/2014/main" id="{7124DA26-74C0-4D70-AF71-EA4D9F90B242}"/>
                </a:ext>
              </a:extLst>
            </p:cNvPr>
            <p:cNvSpPr/>
            <p:nvPr userDrawn="1"/>
          </p:nvSpPr>
          <p:spPr>
            <a:xfrm rot="13723666">
              <a:off x="904456" y="2469994"/>
              <a:ext cx="286489" cy="351108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3D4C"/>
                </a:solidFill>
              </a:endParaRPr>
            </a:p>
          </p:txBody>
        </p:sp>
        <p:pic>
          <p:nvPicPr>
            <p:cNvPr id="7" name="Gráfico 6" descr="Marca de seleção com preenchimento sólido">
              <a:extLst>
                <a:ext uri="{FF2B5EF4-FFF2-40B4-BE49-F238E27FC236}">
                  <a16:creationId xmlns:a16="http://schemas.microsoft.com/office/drawing/2014/main" id="{82DDCC65-06A1-405C-889F-9EB5CC898C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856" y="2530624"/>
              <a:ext cx="326355" cy="326355"/>
            </a:xfrm>
            <a:prstGeom prst="rect">
              <a:avLst/>
            </a:prstGeom>
          </p:spPr>
        </p:pic>
      </p:grpSp>
      <p:grpSp>
        <p:nvGrpSpPr>
          <p:cNvPr id="8" name="Agrupar 7">
            <a:extLst>
              <a:ext uri="{FF2B5EF4-FFF2-40B4-BE49-F238E27FC236}">
                <a16:creationId xmlns:a16="http://schemas.microsoft.com/office/drawing/2014/main" id="{BBABE877-294E-473A-833F-C956297CC184}"/>
              </a:ext>
            </a:extLst>
          </p:cNvPr>
          <p:cNvGrpSpPr/>
          <p:nvPr/>
        </p:nvGrpSpPr>
        <p:grpSpPr>
          <a:xfrm>
            <a:off x="5085985" y="4215143"/>
            <a:ext cx="352941" cy="344923"/>
            <a:chOff x="5085985" y="4215143"/>
            <a:chExt cx="352941" cy="344923"/>
          </a:xfrm>
        </p:grpSpPr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FF25F1E5-271C-4253-B803-9106E76F178A}"/>
                </a:ext>
              </a:extLst>
            </p:cNvPr>
            <p:cNvSpPr/>
            <p:nvPr userDrawn="1"/>
          </p:nvSpPr>
          <p:spPr>
            <a:xfrm>
              <a:off x="5085985" y="4223216"/>
              <a:ext cx="326355" cy="33685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3D4C"/>
                </a:solidFill>
              </a:endParaRPr>
            </a:p>
          </p:txBody>
        </p:sp>
        <p:pic>
          <p:nvPicPr>
            <p:cNvPr id="10" name="Gráfico 9" descr="Marca de seleção com preenchimento sólido">
              <a:extLst>
                <a:ext uri="{FF2B5EF4-FFF2-40B4-BE49-F238E27FC236}">
                  <a16:creationId xmlns:a16="http://schemas.microsoft.com/office/drawing/2014/main" id="{C0932B4A-8E38-4B74-A066-1329520254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12571" y="4215143"/>
              <a:ext cx="326355" cy="326355"/>
            </a:xfrm>
            <a:prstGeom prst="rect">
              <a:avLst/>
            </a:prstGeom>
          </p:spPr>
        </p:pic>
      </p:grp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F21CAFC1-F332-45B7-8EFC-AB4DB480469A}"/>
              </a:ext>
            </a:extLst>
          </p:cNvPr>
          <p:cNvSpPr txBox="1">
            <a:spLocks/>
          </p:cNvSpPr>
          <p:nvPr/>
        </p:nvSpPr>
        <p:spPr>
          <a:xfrm>
            <a:off x="5569726" y="3457321"/>
            <a:ext cx="3008789" cy="47969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Char char="§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200" dirty="0">
                <a:solidFill>
                  <a:srgbClr val="003D4C"/>
                </a:solidFill>
                <a:latin typeface="Montserrat" panose="00000500000000000000" pitchFamily="2" charset="0"/>
              </a:rPr>
              <a:t>Clique para adicionar o texto</a:t>
            </a:r>
          </a:p>
        </p:txBody>
      </p: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1CCF3D01-6C50-4DEC-90D5-AC46D47CA0F0}"/>
              </a:ext>
            </a:extLst>
          </p:cNvPr>
          <p:cNvSpPr txBox="1">
            <a:spLocks/>
          </p:cNvSpPr>
          <p:nvPr/>
        </p:nvSpPr>
        <p:spPr>
          <a:xfrm>
            <a:off x="5035103" y="2796500"/>
            <a:ext cx="2341825" cy="479698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Char char="§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400" b="1" dirty="0">
                <a:solidFill>
                  <a:srgbClr val="003D4C"/>
                </a:solidFill>
                <a:latin typeface="Montserrat" panose="00000500000000000000" pitchFamily="2" charset="0"/>
              </a:rPr>
              <a:t>Clique para adicionar o texto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7939BE10-E6A2-4379-B843-C5E30B89BCAF}"/>
              </a:ext>
            </a:extLst>
          </p:cNvPr>
          <p:cNvGrpSpPr/>
          <p:nvPr/>
        </p:nvGrpSpPr>
        <p:grpSpPr>
          <a:xfrm>
            <a:off x="5035106" y="3429000"/>
            <a:ext cx="401985" cy="373244"/>
            <a:chOff x="821270" y="2502303"/>
            <a:chExt cx="401985" cy="373244"/>
          </a:xfrm>
        </p:grpSpPr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9908D400-D5A0-459F-9262-C4FE27D623E2}"/>
                </a:ext>
              </a:extLst>
            </p:cNvPr>
            <p:cNvSpPr/>
            <p:nvPr userDrawn="1"/>
          </p:nvSpPr>
          <p:spPr>
            <a:xfrm>
              <a:off x="821270" y="2538697"/>
              <a:ext cx="326355" cy="33685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3D4C"/>
                </a:solidFill>
              </a:endParaRPr>
            </a:p>
          </p:txBody>
        </p:sp>
        <p:sp>
          <p:nvSpPr>
            <p:cNvPr id="15" name="Triângulo isósceles 14">
              <a:extLst>
                <a:ext uri="{FF2B5EF4-FFF2-40B4-BE49-F238E27FC236}">
                  <a16:creationId xmlns:a16="http://schemas.microsoft.com/office/drawing/2014/main" id="{FC6C5FE4-0F44-4BF6-AC42-D51C168BA2EA}"/>
                </a:ext>
              </a:extLst>
            </p:cNvPr>
            <p:cNvSpPr/>
            <p:nvPr userDrawn="1"/>
          </p:nvSpPr>
          <p:spPr>
            <a:xfrm rot="13723666">
              <a:off x="904456" y="2469994"/>
              <a:ext cx="286489" cy="351108"/>
            </a:xfrm>
            <a:prstGeom prst="triangl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003D4C"/>
                </a:solidFill>
              </a:endParaRPr>
            </a:p>
          </p:txBody>
        </p:sp>
        <p:pic>
          <p:nvPicPr>
            <p:cNvPr id="16" name="Gráfico 15" descr="Marca de seleção com preenchimento sólido">
              <a:extLst>
                <a:ext uri="{FF2B5EF4-FFF2-40B4-BE49-F238E27FC236}">
                  <a16:creationId xmlns:a16="http://schemas.microsoft.com/office/drawing/2014/main" id="{28C208F7-7855-4824-8FAA-0BC871A2C9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47856" y="2530624"/>
              <a:ext cx="326355" cy="326355"/>
            </a:xfrm>
            <a:prstGeom prst="rect">
              <a:avLst/>
            </a:prstGeom>
          </p:spPr>
        </p:pic>
      </p:grp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A8FD32EF-BB1C-48EC-8D6E-9F2D9877A79C}"/>
              </a:ext>
            </a:extLst>
          </p:cNvPr>
          <p:cNvSpPr txBox="1">
            <a:spLocks/>
          </p:cNvSpPr>
          <p:nvPr/>
        </p:nvSpPr>
        <p:spPr>
          <a:xfrm>
            <a:off x="5569726" y="4239453"/>
            <a:ext cx="3008789" cy="479698"/>
          </a:xfrm>
          <a:prstGeom prst="rect">
            <a:avLst/>
          </a:prstGeom>
        </p:spPr>
        <p:txBody>
          <a:bodyPr>
            <a:normAutofit/>
          </a:bodyPr>
          <a:lstStyle>
            <a:defPPr rtl="0">
              <a:defRPr lang="pt-br"/>
            </a:defPPr>
            <a:lvl1pPr indent="0" defTabSz="685800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None/>
              <a:defRPr sz="1200">
                <a:solidFill>
                  <a:srgbClr val="003D4C"/>
                </a:solidFill>
                <a:latin typeface="Montserrat" panose="00000500000000000000" pitchFamily="2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</a:defRPr>
            </a:lvl2pPr>
            <a:lvl3pPr marL="8572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3pPr>
            <a:lvl4pPr marL="12001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4pPr>
            <a:lvl5pPr marL="15430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9pPr>
          </a:lstStyle>
          <a:p>
            <a:r>
              <a:rPr lang="pt-BR" dirty="0"/>
              <a:t>Clique para adicionar o texto</a:t>
            </a:r>
          </a:p>
        </p:txBody>
      </p: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D5974BE0-A1CB-4574-9F48-ADDCFE873DE8}"/>
              </a:ext>
            </a:extLst>
          </p:cNvPr>
          <p:cNvSpPr txBox="1">
            <a:spLocks/>
          </p:cNvSpPr>
          <p:nvPr/>
        </p:nvSpPr>
        <p:spPr>
          <a:xfrm>
            <a:off x="5538849" y="4972480"/>
            <a:ext cx="3008789" cy="479698"/>
          </a:xfrm>
          <a:prstGeom prst="rect">
            <a:avLst/>
          </a:prstGeom>
        </p:spPr>
        <p:txBody>
          <a:bodyPr>
            <a:normAutofit/>
          </a:bodyPr>
          <a:lstStyle>
            <a:defPPr rtl="0">
              <a:defRPr lang="pt-br"/>
            </a:defPPr>
            <a:lvl1pPr indent="0" defTabSz="685800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None/>
              <a:defRPr sz="1200">
                <a:solidFill>
                  <a:srgbClr val="003D4C"/>
                </a:solidFill>
                <a:latin typeface="Montserrat" panose="00000500000000000000" pitchFamily="2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</a:defRPr>
            </a:lvl2pPr>
            <a:lvl3pPr marL="8572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3pPr>
            <a:lvl4pPr marL="12001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4pPr>
            <a:lvl5pPr marL="15430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9pPr>
          </a:lstStyle>
          <a:p>
            <a:r>
              <a:rPr lang="pt-BR" dirty="0"/>
              <a:t>Clique para adicionar o texto</a:t>
            </a:r>
          </a:p>
        </p:txBody>
      </p:sp>
      <p:sp>
        <p:nvSpPr>
          <p:cNvPr id="19" name="Espaço Reservado para Conteúdo 3">
            <a:extLst>
              <a:ext uri="{FF2B5EF4-FFF2-40B4-BE49-F238E27FC236}">
                <a16:creationId xmlns:a16="http://schemas.microsoft.com/office/drawing/2014/main" id="{DA9448F1-4081-4923-8F88-B54E6A8E938C}"/>
              </a:ext>
            </a:extLst>
          </p:cNvPr>
          <p:cNvSpPr txBox="1">
            <a:spLocks/>
          </p:cNvSpPr>
          <p:nvPr/>
        </p:nvSpPr>
        <p:spPr bwMode="white">
          <a:xfrm>
            <a:off x="782053" y="3455473"/>
            <a:ext cx="3789947" cy="160337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rtl="0">
              <a:defRPr lang="pt-br"/>
            </a:defPPr>
            <a:lvl1pPr indent="0" defTabSz="685800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None/>
              <a:defRPr sz="1200">
                <a:solidFill>
                  <a:srgbClr val="024873"/>
                </a:solidFill>
                <a:latin typeface="Montserrat" panose="00000500000000000000" pitchFamily="2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</a:defRPr>
            </a:lvl2pPr>
            <a:lvl3pPr marL="8572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3pPr>
            <a:lvl4pPr marL="12001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4pPr>
            <a:lvl5pPr marL="15430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dirty="0" err="1">
                <a:solidFill>
                  <a:srgbClr val="003D4C"/>
                </a:solidFill>
              </a:rPr>
              <a:t>Lorem</a:t>
            </a:r>
            <a:r>
              <a:rPr lang="pt-BR" dirty="0">
                <a:solidFill>
                  <a:srgbClr val="003D4C"/>
                </a:solidFill>
              </a:rPr>
              <a:t> ipsum </a:t>
            </a:r>
            <a:r>
              <a:rPr lang="pt-BR" dirty="0" err="1">
                <a:solidFill>
                  <a:srgbClr val="003D4C"/>
                </a:solidFill>
              </a:rPr>
              <a:t>dolor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sit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amet</a:t>
            </a:r>
            <a:r>
              <a:rPr lang="pt-BR" dirty="0">
                <a:solidFill>
                  <a:srgbClr val="003D4C"/>
                </a:solidFill>
              </a:rPr>
              <a:t>, </a:t>
            </a:r>
            <a:r>
              <a:rPr lang="pt-BR" dirty="0" err="1">
                <a:solidFill>
                  <a:srgbClr val="003D4C"/>
                </a:solidFill>
              </a:rPr>
              <a:t>consectetur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adipiscing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elit</a:t>
            </a:r>
            <a:r>
              <a:rPr lang="pt-BR" dirty="0">
                <a:solidFill>
                  <a:srgbClr val="003D4C"/>
                </a:solidFill>
              </a:rPr>
              <a:t>. </a:t>
            </a:r>
            <a:r>
              <a:rPr lang="pt-BR" dirty="0" err="1">
                <a:solidFill>
                  <a:srgbClr val="003D4C"/>
                </a:solidFill>
              </a:rPr>
              <a:t>Etiam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aliquet</a:t>
            </a:r>
            <a:r>
              <a:rPr lang="pt-BR" dirty="0">
                <a:solidFill>
                  <a:srgbClr val="003D4C"/>
                </a:solidFill>
              </a:rPr>
              <a:t> eu mi quis </a:t>
            </a:r>
            <a:r>
              <a:rPr lang="pt-BR" dirty="0" err="1">
                <a:solidFill>
                  <a:srgbClr val="003D4C"/>
                </a:solidFill>
              </a:rPr>
              <a:t>lacinia</a:t>
            </a:r>
            <a:r>
              <a:rPr lang="pt-BR" dirty="0">
                <a:solidFill>
                  <a:srgbClr val="003D4C"/>
                </a:solidFill>
              </a:rPr>
              <a:t>. Ut </a:t>
            </a:r>
            <a:r>
              <a:rPr lang="pt-BR" dirty="0" err="1">
                <a:solidFill>
                  <a:srgbClr val="003D4C"/>
                </a:solidFill>
              </a:rPr>
              <a:t>fermentum</a:t>
            </a:r>
            <a:r>
              <a:rPr lang="pt-BR" dirty="0">
                <a:solidFill>
                  <a:srgbClr val="003D4C"/>
                </a:solidFill>
              </a:rPr>
              <a:t> a magna ut </a:t>
            </a:r>
            <a:r>
              <a:rPr lang="pt-BR" dirty="0" err="1">
                <a:solidFill>
                  <a:srgbClr val="003D4C"/>
                </a:solidFill>
              </a:rPr>
              <a:t>eleifend</a:t>
            </a:r>
            <a:r>
              <a:rPr lang="pt-BR" dirty="0">
                <a:solidFill>
                  <a:srgbClr val="003D4C"/>
                </a:solidFill>
              </a:rPr>
              <a:t>. </a:t>
            </a:r>
            <a:r>
              <a:rPr lang="pt-BR" dirty="0" err="1">
                <a:solidFill>
                  <a:srgbClr val="003D4C"/>
                </a:solidFill>
              </a:rPr>
              <a:t>Integer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convallis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suscipit</a:t>
            </a:r>
            <a:r>
              <a:rPr lang="pt-BR" dirty="0">
                <a:solidFill>
                  <a:srgbClr val="003D4C"/>
                </a:solidFill>
              </a:rPr>
              <a:t> ante eu </a:t>
            </a:r>
            <a:r>
              <a:rPr lang="pt-BR" dirty="0" err="1">
                <a:solidFill>
                  <a:srgbClr val="003D4C"/>
                </a:solidFill>
              </a:rPr>
              <a:t>varius</a:t>
            </a:r>
            <a:r>
              <a:rPr lang="pt-BR" dirty="0">
                <a:solidFill>
                  <a:srgbClr val="003D4C"/>
                </a:solidFill>
              </a:rPr>
              <a:t>. </a:t>
            </a:r>
            <a:r>
              <a:rPr lang="pt-BR" dirty="0" err="1">
                <a:solidFill>
                  <a:srgbClr val="003D4C"/>
                </a:solidFill>
              </a:rPr>
              <a:t>Morbi</a:t>
            </a:r>
            <a:r>
              <a:rPr lang="pt-BR" dirty="0">
                <a:solidFill>
                  <a:srgbClr val="003D4C"/>
                </a:solidFill>
              </a:rPr>
              <a:t> a </a:t>
            </a:r>
            <a:r>
              <a:rPr lang="pt-BR" dirty="0" err="1">
                <a:solidFill>
                  <a:srgbClr val="003D4C"/>
                </a:solidFill>
              </a:rPr>
              <a:t>purus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dolor</a:t>
            </a:r>
            <a:r>
              <a:rPr lang="pt-BR" dirty="0">
                <a:solidFill>
                  <a:srgbClr val="003D4C"/>
                </a:solidFill>
              </a:rPr>
              <a:t>. </a:t>
            </a:r>
            <a:r>
              <a:rPr lang="pt-BR" dirty="0" err="1">
                <a:solidFill>
                  <a:srgbClr val="003D4C"/>
                </a:solidFill>
              </a:rPr>
              <a:t>Suspendisse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sit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amet</a:t>
            </a:r>
            <a:r>
              <a:rPr lang="pt-BR" dirty="0">
                <a:solidFill>
                  <a:srgbClr val="003D4C"/>
                </a:solidFill>
              </a:rPr>
              <a:t> ipsum </a:t>
            </a:r>
            <a:r>
              <a:rPr lang="pt-BR" dirty="0" err="1">
                <a:solidFill>
                  <a:srgbClr val="003D4C"/>
                </a:solidFill>
              </a:rPr>
              <a:t>finibus</a:t>
            </a:r>
            <a:r>
              <a:rPr lang="pt-BR" dirty="0">
                <a:solidFill>
                  <a:srgbClr val="003D4C"/>
                </a:solidFill>
              </a:rPr>
              <a:t> justo </a:t>
            </a:r>
            <a:r>
              <a:rPr lang="pt-BR" dirty="0" err="1">
                <a:solidFill>
                  <a:srgbClr val="003D4C"/>
                </a:solidFill>
              </a:rPr>
              <a:t>viverra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blandit</a:t>
            </a:r>
            <a:r>
              <a:rPr lang="pt-BR" dirty="0">
                <a:solidFill>
                  <a:srgbClr val="003D4C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4498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EAD5245-2234-4023-A35E-A7E9D9BE9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4</a:t>
            </a:fld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4E8D5FC-9287-4D7F-B207-047DB24D4101}"/>
              </a:ext>
            </a:extLst>
          </p:cNvPr>
          <p:cNvSpPr txBox="1">
            <a:spLocks/>
          </p:cNvSpPr>
          <p:nvPr/>
        </p:nvSpPr>
        <p:spPr>
          <a:xfrm>
            <a:off x="5679670" y="1367368"/>
            <a:ext cx="2899233" cy="71561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Char char="§"/>
              <a:defRPr sz="15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400" dirty="0">
                <a:solidFill>
                  <a:srgbClr val="003D4C"/>
                </a:solidFill>
              </a:rPr>
              <a:t>Clique para adicionar o texto</a:t>
            </a:r>
          </a:p>
        </p:txBody>
      </p:sp>
      <p:graphicFrame>
        <p:nvGraphicFramePr>
          <p:cNvPr id="4" name="Espaço Reservado para Conteúdo 12" descr="Tabela">
            <a:extLst>
              <a:ext uri="{FF2B5EF4-FFF2-40B4-BE49-F238E27FC236}">
                <a16:creationId xmlns:a16="http://schemas.microsoft.com/office/drawing/2014/main" id="{B5076066-802F-4913-991C-ADCD4AC010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356412"/>
              </p:ext>
            </p:extLst>
          </p:nvPr>
        </p:nvGraphicFramePr>
        <p:xfrm>
          <a:off x="240631" y="4429850"/>
          <a:ext cx="8662737" cy="1244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2547">
                  <a:extLst>
                    <a:ext uri="{9D8B030D-6E8A-4147-A177-3AD203B41FA5}">
                      <a16:colId xmlns:a16="http://schemas.microsoft.com/office/drawing/2014/main" val="3572385518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1440817424"/>
                    </a:ext>
                  </a:extLst>
                </a:gridCol>
                <a:gridCol w="1732549">
                  <a:extLst>
                    <a:ext uri="{9D8B030D-6E8A-4147-A177-3AD203B41FA5}">
                      <a16:colId xmlns:a16="http://schemas.microsoft.com/office/drawing/2014/main" val="1835666774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312468757"/>
                    </a:ext>
                  </a:extLst>
                </a:gridCol>
                <a:gridCol w="1732547">
                  <a:extLst>
                    <a:ext uri="{9D8B030D-6E8A-4147-A177-3AD203B41FA5}">
                      <a16:colId xmlns:a16="http://schemas.microsoft.com/office/drawing/2014/main" val="388103177"/>
                    </a:ext>
                  </a:extLst>
                </a:gridCol>
              </a:tblGrid>
              <a:tr h="467003"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solidFill>
                            <a:srgbClr val="038F98"/>
                          </a:solidFill>
                          <a:latin typeface="Montserrat" panose="00000500000000000000" pitchFamily="2" charset="0"/>
                        </a:rPr>
                        <a:t>0.0</a:t>
                      </a: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solidFill>
                            <a:srgbClr val="3389AB"/>
                          </a:solidFill>
                          <a:latin typeface="Montserrat" panose="00000500000000000000" pitchFamily="2" charset="0"/>
                        </a:rPr>
                        <a:t>R$ 0,00</a:t>
                      </a:r>
                    </a:p>
                  </a:txBody>
                  <a:tcPr>
                    <a:lnL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solidFill>
                            <a:srgbClr val="3389AB"/>
                          </a:solidFill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solidFill>
                            <a:srgbClr val="3389AB"/>
                          </a:solidFill>
                          <a:latin typeface="Montserrat" panose="00000500000000000000" pitchFamily="2" charset="0"/>
                        </a:rPr>
                        <a:t>R$ 0.0</a:t>
                      </a:r>
                    </a:p>
                  </a:txBody>
                  <a:tcPr>
                    <a:lnL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pt-br" sz="2000" b="1" dirty="0">
                          <a:solidFill>
                            <a:srgbClr val="3389AB"/>
                          </a:solidFill>
                          <a:latin typeface="Montserrat" panose="00000500000000000000" pitchFamily="2" charset="0"/>
                        </a:rPr>
                        <a:t>0%</a:t>
                      </a:r>
                    </a:p>
                  </a:txBody>
                  <a:tcPr>
                    <a:lnL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120738"/>
                  </a:ext>
                </a:extLst>
              </a:tr>
              <a:tr h="5803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003D4C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Lorem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003D4C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ipsum </a:t>
                      </a:r>
                      <a:r>
                        <a:rPr lang="pt-br" sz="1500" b="0" i="1" u="none" strike="noStrike" kern="1200" cap="none" spc="-25" normalizeH="0" noProof="0" dirty="0" err="1">
                          <a:ln>
                            <a:noFill/>
                          </a:ln>
                          <a:solidFill>
                            <a:srgbClr val="003D4C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dolor</a:t>
                      </a:r>
                      <a:r>
                        <a:rPr lang="pt-br" sz="15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003D4C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1" u="none" strike="noStrike" kern="1200" cap="none" spc="-25" normalizeH="0" noProof="0" dirty="0" err="1">
                          <a:ln>
                            <a:noFill/>
                          </a:ln>
                          <a:solidFill>
                            <a:srgbClr val="003D4C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sit</a:t>
                      </a:r>
                      <a:r>
                        <a:rPr lang="pt-br" sz="15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003D4C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pt-br" sz="1500" b="0" i="1" u="none" strike="noStrike" kern="1200" cap="none" spc="-25" normalizeH="0" noProof="0" dirty="0" err="1">
                          <a:ln>
                            <a:noFill/>
                          </a:ln>
                          <a:solidFill>
                            <a:srgbClr val="003D4C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amet</a:t>
                      </a:r>
                      <a:endParaRPr kumimoji="0" lang="en-US" sz="15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003D4C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003D4C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Lorem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003D4C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ipsum </a:t>
                      </a:r>
                      <a:r>
                        <a:rPr lang="pt-br" sz="1500" b="0" i="1" u="none" strike="noStrike" kern="1200" cap="none" spc="-25" normalizeH="0" noProof="0" dirty="0" err="1">
                          <a:ln>
                            <a:noFill/>
                          </a:ln>
                          <a:solidFill>
                            <a:srgbClr val="003D4C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dolor</a:t>
                      </a:r>
                      <a:r>
                        <a:rPr lang="pt-br" sz="15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003D4C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b="0" i="1" u="none" strike="noStrike" kern="1200" cap="none" spc="-25" normalizeH="0" noProof="0" dirty="0" err="1">
                          <a:ln>
                            <a:noFill/>
                          </a:ln>
                          <a:solidFill>
                            <a:srgbClr val="003D4C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sit</a:t>
                      </a:r>
                      <a:r>
                        <a:rPr lang="pt-br" sz="1500" b="0" i="1" u="none" strike="noStrike" kern="1200" cap="none" spc="-25" normalizeH="0" noProof="0" dirty="0">
                          <a:ln>
                            <a:noFill/>
                          </a:ln>
                          <a:solidFill>
                            <a:srgbClr val="003D4C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pt-br" sz="1500" b="0" i="1" u="none" strike="noStrike" kern="1200" cap="none" spc="-25" normalizeH="0" noProof="0" dirty="0" err="1">
                          <a:ln>
                            <a:noFill/>
                          </a:ln>
                          <a:solidFill>
                            <a:srgbClr val="003D4C"/>
                          </a:solidFill>
                          <a:effectLst/>
                          <a:uLnTx/>
                          <a:uFillTx/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amet</a:t>
                      </a:r>
                      <a:endParaRPr kumimoji="0" lang="en-US" sz="1500" b="0" i="1" u="none" strike="noStrike" kern="1200" cap="none" spc="-25" normalizeH="0" baseline="0" noProof="0" dirty="0">
                        <a:ln>
                          <a:noFill/>
                        </a:ln>
                        <a:solidFill>
                          <a:srgbClr val="003D4C"/>
                        </a:solidFill>
                        <a:effectLst/>
                        <a:uLnTx/>
                        <a:uFillTx/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i="1" kern="1200" spc="-25" dirty="0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Lorem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i="1" kern="1200" spc="-25" dirty="0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ipsum </a:t>
                      </a:r>
                      <a:r>
                        <a:rPr lang="pt-br" sz="1500" i="1" kern="1200" spc="-25" dirty="0" err="1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dolor</a:t>
                      </a:r>
                      <a:r>
                        <a:rPr lang="pt-br" sz="1500" i="1" kern="1200" spc="-25" dirty="0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i="1" kern="1200" spc="-25" dirty="0" err="1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sit</a:t>
                      </a:r>
                      <a:r>
                        <a:rPr lang="pt-br" sz="1500" i="1" kern="1200" spc="-25" dirty="0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pt-br" sz="1500" i="1" kern="1200" spc="-25" dirty="0" err="1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amet</a:t>
                      </a:r>
                      <a:endParaRPr lang="en-US" sz="1500" i="1" kern="1200" spc="-25" dirty="0">
                        <a:solidFill>
                          <a:srgbClr val="003D4C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i="1" kern="1200" spc="-25" dirty="0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Lorem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i="1" kern="1200" spc="-25" dirty="0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ipsum </a:t>
                      </a:r>
                      <a:r>
                        <a:rPr lang="pt-br" sz="1500" i="1" kern="1200" spc="-25" dirty="0" err="1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dolor</a:t>
                      </a:r>
                      <a:r>
                        <a:rPr lang="pt-br" sz="1500" i="1" kern="1200" spc="-25" dirty="0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i="1" kern="1200" spc="-25" dirty="0" err="1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sit</a:t>
                      </a:r>
                      <a:r>
                        <a:rPr lang="pt-br" sz="1500" i="1" kern="1200" spc="-25" dirty="0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pt-br" sz="1500" i="1" kern="1200" spc="-25" dirty="0" err="1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amet</a:t>
                      </a:r>
                      <a:endParaRPr lang="en-US" sz="1500" i="1" kern="1200" spc="-25" dirty="0">
                        <a:solidFill>
                          <a:srgbClr val="003D4C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i="1" kern="1200" spc="-25" dirty="0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Lorem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i="1" kern="1200" spc="-25" dirty="0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ipsum </a:t>
                      </a:r>
                      <a:r>
                        <a:rPr lang="pt-br" sz="1500" i="1" kern="1200" spc="-25" dirty="0" err="1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dolor</a:t>
                      </a:r>
                      <a:r>
                        <a:rPr lang="pt-br" sz="1500" i="1" kern="1200" spc="-25" dirty="0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500" i="1" kern="1200" spc="-25" dirty="0" err="1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sit</a:t>
                      </a:r>
                      <a:r>
                        <a:rPr lang="pt-br" sz="1500" i="1" kern="1200" spc="-25" dirty="0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 </a:t>
                      </a:r>
                      <a:r>
                        <a:rPr lang="pt-br" sz="1500" i="1" kern="1200" spc="-25" dirty="0" err="1">
                          <a:solidFill>
                            <a:srgbClr val="003D4C"/>
                          </a:solidFill>
                          <a:latin typeface="Montserrat" panose="00000500000000000000" pitchFamily="2" charset="0"/>
                          <a:ea typeface="+mn-ea"/>
                          <a:cs typeface="Arial"/>
                        </a:rPr>
                        <a:t>amet</a:t>
                      </a:r>
                      <a:endParaRPr lang="en-US" sz="1500" i="1" kern="1200" spc="-25" dirty="0">
                        <a:solidFill>
                          <a:srgbClr val="003D4C"/>
                        </a:solidFill>
                        <a:latin typeface="Montserrat" panose="00000500000000000000" pitchFamily="2" charset="0"/>
                        <a:ea typeface="+mn-ea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248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001753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572BB9EF-2044-4153-B4FE-892DA7C674DC}"/>
              </a:ext>
            </a:extLst>
          </p:cNvPr>
          <p:cNvSpPr txBox="1"/>
          <p:nvPr/>
        </p:nvSpPr>
        <p:spPr>
          <a:xfrm>
            <a:off x="240631" y="3633584"/>
            <a:ext cx="3554394" cy="796266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l"/>
            <a:r>
              <a:rPr lang="pt-BR" sz="1500" dirty="0">
                <a:solidFill>
                  <a:srgbClr val="024873"/>
                </a:solidFill>
                <a:latin typeface="Montserrat" panose="00000500000000000000" pitchFamily="2" charset="0"/>
              </a:rPr>
              <a:t>Digite e adicione um texto </a:t>
            </a:r>
          </a:p>
        </p:txBody>
      </p:sp>
    </p:spTree>
    <p:extLst>
      <p:ext uri="{BB962C8B-B14F-4D97-AF65-F5344CB8AC3E}">
        <p14:creationId xmlns:p14="http://schemas.microsoft.com/office/powerpoint/2010/main" val="17186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92A70C9-CCE7-46A9-9122-CE9475838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6" name="Espaço Reservado para Imagem 5">
            <a:extLst>
              <a:ext uri="{FF2B5EF4-FFF2-40B4-BE49-F238E27FC236}">
                <a16:creationId xmlns:a16="http://schemas.microsoft.com/office/drawing/2014/main" id="{4D932DFB-A9E3-4639-A2B1-CBE78CC9BB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6"/>
          </a:solidFill>
        </p:spPr>
      </p:sp>
      <p:sp>
        <p:nvSpPr>
          <p:cNvPr id="7" name="Espaço Reservado para Texto 2">
            <a:extLst>
              <a:ext uri="{FF2B5EF4-FFF2-40B4-BE49-F238E27FC236}">
                <a16:creationId xmlns:a16="http://schemas.microsoft.com/office/drawing/2014/main" id="{B9DCA49D-F4C8-4432-94AE-6B324F3B2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1846" y="1525829"/>
            <a:ext cx="3478978" cy="14312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1400" dirty="0">
                <a:solidFill>
                  <a:srgbClr val="003D4C"/>
                </a:solidFill>
              </a:rPr>
              <a:t>Clique para adicionar o texto</a:t>
            </a:r>
          </a:p>
        </p:txBody>
      </p:sp>
      <p:sp>
        <p:nvSpPr>
          <p:cNvPr id="8" name="Espaço Reservado para Texto 3">
            <a:extLst>
              <a:ext uri="{FF2B5EF4-FFF2-40B4-BE49-F238E27FC236}">
                <a16:creationId xmlns:a16="http://schemas.microsoft.com/office/drawing/2014/main" id="{00C6DBBE-2800-4C90-B043-3339EFB868F8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5541846" y="3055704"/>
            <a:ext cx="3478978" cy="14312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3D4C"/>
              </a:solidFill>
              <a:latin typeface="Montserrat" panose="00000500000000000000" pitchFamily="2" charset="0"/>
            </a:endParaRPr>
          </a:p>
        </p:txBody>
      </p:sp>
      <p:sp>
        <p:nvSpPr>
          <p:cNvPr id="9" name="Espaço Reservado para Texto 4">
            <a:extLst>
              <a:ext uri="{FF2B5EF4-FFF2-40B4-BE49-F238E27FC236}">
                <a16:creationId xmlns:a16="http://schemas.microsoft.com/office/drawing/2014/main" id="{5439EA47-A7E8-4465-A41C-5A853407472E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5541846" y="4637068"/>
            <a:ext cx="3478978" cy="143123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endParaRPr lang="pt-BR" sz="1400" dirty="0">
              <a:solidFill>
                <a:srgbClr val="003D4C"/>
              </a:solidFill>
              <a:latin typeface="Montserrat" panose="00000500000000000000" pitchFamily="2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56BAAF5-CBA0-42FD-902F-43A300323CB7}"/>
              </a:ext>
            </a:extLst>
          </p:cNvPr>
          <p:cNvSpPr txBox="1"/>
          <p:nvPr/>
        </p:nvSpPr>
        <p:spPr>
          <a:xfrm>
            <a:off x="803576" y="1525829"/>
            <a:ext cx="3554394" cy="796266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l"/>
            <a:r>
              <a:rPr lang="pt-BR" sz="1500" dirty="0">
                <a:solidFill>
                  <a:srgbClr val="003D4C"/>
                </a:solidFill>
                <a:latin typeface="Montserrat" panose="00000500000000000000" pitchFamily="2" charset="0"/>
              </a:rPr>
              <a:t>Digite e adicione um texto </a:t>
            </a:r>
          </a:p>
        </p:txBody>
      </p:sp>
    </p:spTree>
    <p:extLst>
      <p:ext uri="{BB962C8B-B14F-4D97-AF65-F5344CB8AC3E}">
        <p14:creationId xmlns:p14="http://schemas.microsoft.com/office/powerpoint/2010/main" val="122257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CA4B8F2-2D01-4796-8828-E41BB3508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6</a:t>
            </a:fld>
            <a:endParaRPr lang="pt-BR" dirty="0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08DB1D9-446E-41AE-86AF-2DC065D780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solidFill>
            <a:schemeClr val="accent6"/>
          </a:solidFill>
        </p:spPr>
      </p:sp>
      <p:sp>
        <p:nvSpPr>
          <p:cNvPr id="4" name="Espaço Reservado para Imagem 3">
            <a:extLst>
              <a:ext uri="{FF2B5EF4-FFF2-40B4-BE49-F238E27FC236}">
                <a16:creationId xmlns:a16="http://schemas.microsoft.com/office/drawing/2014/main" id="{3E274A8A-E3C5-4C19-8D1C-0804C8FE362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334E9D0D-9920-4D0A-8096-A036D821E5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Espaço Reservado para Conteúdo 3">
            <a:extLst>
              <a:ext uri="{FF2B5EF4-FFF2-40B4-BE49-F238E27FC236}">
                <a16:creationId xmlns:a16="http://schemas.microsoft.com/office/drawing/2014/main" id="{16E728B9-A38A-48E6-B0F3-8561B8AD7168}"/>
              </a:ext>
            </a:extLst>
          </p:cNvPr>
          <p:cNvSpPr txBox="1">
            <a:spLocks/>
          </p:cNvSpPr>
          <p:nvPr/>
        </p:nvSpPr>
        <p:spPr bwMode="white">
          <a:xfrm>
            <a:off x="743384" y="1801562"/>
            <a:ext cx="3789947" cy="160337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rtl="0">
              <a:defRPr lang="pt-br"/>
            </a:defPPr>
            <a:lvl1pPr indent="0" defTabSz="685800">
              <a:lnSpc>
                <a:spcPct val="90000"/>
              </a:lnSpc>
              <a:spcBef>
                <a:spcPts val="1350"/>
              </a:spcBef>
              <a:buFont typeface="Wingdings" panose="05000000000000000000" pitchFamily="2" charset="2"/>
              <a:buNone/>
              <a:defRPr sz="1200">
                <a:solidFill>
                  <a:srgbClr val="024873"/>
                </a:solidFill>
                <a:latin typeface="Montserrat" panose="00000500000000000000" pitchFamily="2" charset="0"/>
              </a:defRPr>
            </a:lvl1pPr>
            <a:lvl2pPr marL="5143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200">
                <a:solidFill>
                  <a:srgbClr val="000000"/>
                </a:solidFill>
              </a:defRPr>
            </a:lvl2pPr>
            <a:lvl3pPr marL="8572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3pPr>
            <a:lvl4pPr marL="12001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4pPr>
            <a:lvl5pPr marL="1543050" indent="-171450" defTabSz="685800">
              <a:lnSpc>
                <a:spcPct val="90000"/>
              </a:lnSpc>
              <a:spcBef>
                <a:spcPts val="450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5pPr>
            <a:lvl6pPr marL="18859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6pPr>
            <a:lvl7pPr marL="22288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7pPr>
            <a:lvl8pPr marL="25717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8pPr>
            <a:lvl9pPr marL="2914650" indent="-171450" defTabSz="685800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050">
                <a:solidFill>
                  <a:srgbClr val="000000"/>
                </a:solidFill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dirty="0" err="1">
                <a:solidFill>
                  <a:srgbClr val="003D4C"/>
                </a:solidFill>
              </a:rPr>
              <a:t>Lorem</a:t>
            </a:r>
            <a:r>
              <a:rPr lang="pt-BR" dirty="0">
                <a:solidFill>
                  <a:srgbClr val="003D4C"/>
                </a:solidFill>
              </a:rPr>
              <a:t> ipsum </a:t>
            </a:r>
            <a:r>
              <a:rPr lang="pt-BR" dirty="0" err="1">
                <a:solidFill>
                  <a:srgbClr val="003D4C"/>
                </a:solidFill>
              </a:rPr>
              <a:t>dolor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sit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amet</a:t>
            </a:r>
            <a:r>
              <a:rPr lang="pt-BR" dirty="0">
                <a:solidFill>
                  <a:srgbClr val="003D4C"/>
                </a:solidFill>
              </a:rPr>
              <a:t>, </a:t>
            </a:r>
            <a:r>
              <a:rPr lang="pt-BR" dirty="0" err="1">
                <a:solidFill>
                  <a:srgbClr val="003D4C"/>
                </a:solidFill>
              </a:rPr>
              <a:t>consectetur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adipiscing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elit</a:t>
            </a:r>
            <a:r>
              <a:rPr lang="pt-BR" dirty="0">
                <a:solidFill>
                  <a:srgbClr val="003D4C"/>
                </a:solidFill>
              </a:rPr>
              <a:t>. </a:t>
            </a:r>
            <a:r>
              <a:rPr lang="pt-BR" dirty="0" err="1">
                <a:solidFill>
                  <a:srgbClr val="003D4C"/>
                </a:solidFill>
              </a:rPr>
              <a:t>Etiam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aliquet</a:t>
            </a:r>
            <a:r>
              <a:rPr lang="pt-BR" dirty="0">
                <a:solidFill>
                  <a:srgbClr val="003D4C"/>
                </a:solidFill>
              </a:rPr>
              <a:t> eu mi quis </a:t>
            </a:r>
            <a:r>
              <a:rPr lang="pt-BR" dirty="0" err="1">
                <a:solidFill>
                  <a:srgbClr val="003D4C"/>
                </a:solidFill>
              </a:rPr>
              <a:t>lacinia</a:t>
            </a:r>
            <a:r>
              <a:rPr lang="pt-BR" dirty="0">
                <a:solidFill>
                  <a:srgbClr val="003D4C"/>
                </a:solidFill>
              </a:rPr>
              <a:t>. Ut </a:t>
            </a:r>
            <a:r>
              <a:rPr lang="pt-BR" dirty="0" err="1">
                <a:solidFill>
                  <a:srgbClr val="003D4C"/>
                </a:solidFill>
              </a:rPr>
              <a:t>fermentum</a:t>
            </a:r>
            <a:r>
              <a:rPr lang="pt-BR" dirty="0">
                <a:solidFill>
                  <a:srgbClr val="003D4C"/>
                </a:solidFill>
              </a:rPr>
              <a:t> a magna ut </a:t>
            </a:r>
            <a:r>
              <a:rPr lang="pt-BR" dirty="0" err="1">
                <a:solidFill>
                  <a:srgbClr val="003D4C"/>
                </a:solidFill>
              </a:rPr>
              <a:t>eleifend</a:t>
            </a:r>
            <a:r>
              <a:rPr lang="pt-BR" dirty="0">
                <a:solidFill>
                  <a:srgbClr val="003D4C"/>
                </a:solidFill>
              </a:rPr>
              <a:t>. </a:t>
            </a:r>
            <a:r>
              <a:rPr lang="pt-BR" dirty="0" err="1">
                <a:solidFill>
                  <a:srgbClr val="003D4C"/>
                </a:solidFill>
              </a:rPr>
              <a:t>Integer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convallis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suscipit</a:t>
            </a:r>
            <a:r>
              <a:rPr lang="pt-BR" dirty="0">
                <a:solidFill>
                  <a:srgbClr val="003D4C"/>
                </a:solidFill>
              </a:rPr>
              <a:t> ante eu </a:t>
            </a:r>
            <a:r>
              <a:rPr lang="pt-BR" dirty="0" err="1">
                <a:solidFill>
                  <a:srgbClr val="003D4C"/>
                </a:solidFill>
              </a:rPr>
              <a:t>varius</a:t>
            </a:r>
            <a:r>
              <a:rPr lang="pt-BR" dirty="0">
                <a:solidFill>
                  <a:srgbClr val="003D4C"/>
                </a:solidFill>
              </a:rPr>
              <a:t>. </a:t>
            </a:r>
            <a:r>
              <a:rPr lang="pt-BR" dirty="0" err="1">
                <a:solidFill>
                  <a:srgbClr val="003D4C"/>
                </a:solidFill>
              </a:rPr>
              <a:t>Morbi</a:t>
            </a:r>
            <a:r>
              <a:rPr lang="pt-BR" dirty="0">
                <a:solidFill>
                  <a:srgbClr val="003D4C"/>
                </a:solidFill>
              </a:rPr>
              <a:t> a </a:t>
            </a:r>
            <a:r>
              <a:rPr lang="pt-BR" dirty="0" err="1">
                <a:solidFill>
                  <a:srgbClr val="003D4C"/>
                </a:solidFill>
              </a:rPr>
              <a:t>purus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dolor</a:t>
            </a:r>
            <a:r>
              <a:rPr lang="pt-BR" dirty="0">
                <a:solidFill>
                  <a:srgbClr val="003D4C"/>
                </a:solidFill>
              </a:rPr>
              <a:t>. </a:t>
            </a:r>
            <a:r>
              <a:rPr lang="pt-BR" dirty="0" err="1">
                <a:solidFill>
                  <a:srgbClr val="003D4C"/>
                </a:solidFill>
              </a:rPr>
              <a:t>Suspendisse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sit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amet</a:t>
            </a:r>
            <a:r>
              <a:rPr lang="pt-BR" dirty="0">
                <a:solidFill>
                  <a:srgbClr val="003D4C"/>
                </a:solidFill>
              </a:rPr>
              <a:t> ipsum </a:t>
            </a:r>
            <a:r>
              <a:rPr lang="pt-BR" dirty="0" err="1">
                <a:solidFill>
                  <a:srgbClr val="003D4C"/>
                </a:solidFill>
              </a:rPr>
              <a:t>finibus</a:t>
            </a:r>
            <a:r>
              <a:rPr lang="pt-BR" dirty="0">
                <a:solidFill>
                  <a:srgbClr val="003D4C"/>
                </a:solidFill>
              </a:rPr>
              <a:t> justo </a:t>
            </a:r>
            <a:r>
              <a:rPr lang="pt-BR" dirty="0" err="1">
                <a:solidFill>
                  <a:srgbClr val="003D4C"/>
                </a:solidFill>
              </a:rPr>
              <a:t>viverra</a:t>
            </a:r>
            <a:r>
              <a:rPr lang="pt-BR" dirty="0">
                <a:solidFill>
                  <a:srgbClr val="003D4C"/>
                </a:solidFill>
              </a:rPr>
              <a:t> </a:t>
            </a:r>
            <a:r>
              <a:rPr lang="pt-BR" dirty="0" err="1">
                <a:solidFill>
                  <a:srgbClr val="003D4C"/>
                </a:solidFill>
              </a:rPr>
              <a:t>blandit</a:t>
            </a:r>
            <a:r>
              <a:rPr lang="pt-BR" dirty="0">
                <a:solidFill>
                  <a:srgbClr val="003D4C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371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7E649C2-0911-4317-9945-063817BAA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7</a:t>
            </a:fld>
            <a:endParaRPr lang="pt-BR" dirty="0"/>
          </a:p>
        </p:txBody>
      </p:sp>
      <p:sp>
        <p:nvSpPr>
          <p:cNvPr id="3" name="Espaço Reservado para Gráfico 2">
            <a:extLst>
              <a:ext uri="{FF2B5EF4-FFF2-40B4-BE49-F238E27FC236}">
                <a16:creationId xmlns:a16="http://schemas.microsoft.com/office/drawing/2014/main" id="{D7F44176-7B4E-4230-85D0-918F0C67E087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1024506" y="3236285"/>
            <a:ext cx="7094987" cy="2787930"/>
          </a:xfrm>
        </p:spPr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A04967-7D86-4605-B556-CD8DDA1B1089}"/>
              </a:ext>
            </a:extLst>
          </p:cNvPr>
          <p:cNvSpPr txBox="1"/>
          <p:nvPr/>
        </p:nvSpPr>
        <p:spPr>
          <a:xfrm>
            <a:off x="2794802" y="2274637"/>
            <a:ext cx="3554394" cy="796266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ctr"/>
            <a:r>
              <a:rPr lang="pt-BR" sz="1500" dirty="0">
                <a:solidFill>
                  <a:srgbClr val="003D4C"/>
                </a:solidFill>
                <a:latin typeface="Montserrat" panose="00000500000000000000" pitchFamily="2" charset="0"/>
              </a:rPr>
              <a:t>Digite e adicione um texto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84DCA29-721E-4B47-AA97-F7DC8192FACC}"/>
              </a:ext>
            </a:extLst>
          </p:cNvPr>
          <p:cNvSpPr txBox="1"/>
          <p:nvPr/>
        </p:nvSpPr>
        <p:spPr>
          <a:xfrm>
            <a:off x="264694" y="1351266"/>
            <a:ext cx="4307305" cy="757989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r>
              <a:rPr lang="pt-BR" sz="1500" b="1" dirty="0">
                <a:solidFill>
                  <a:srgbClr val="003D4C"/>
                </a:solidFill>
                <a:latin typeface="Montserrat" panose="00000500000000000000" pitchFamily="2" charset="0"/>
              </a:rPr>
              <a:t>TÍTULO </a:t>
            </a:r>
          </a:p>
        </p:txBody>
      </p:sp>
    </p:spTree>
    <p:extLst>
      <p:ext uri="{BB962C8B-B14F-4D97-AF65-F5344CB8AC3E}">
        <p14:creationId xmlns:p14="http://schemas.microsoft.com/office/powerpoint/2010/main" val="105535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9C07890-98EA-4AA2-9FA5-4719E7D8A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8</a:t>
            </a:fld>
            <a:endParaRPr lang="pt-BR" dirty="0"/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1CF202E9-2A14-4C04-99BB-0847F5C037C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solidFill>
            <a:schemeClr val="accent6"/>
          </a:solidFill>
        </p:spPr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F6856F9-07DA-4F78-AC49-D074F5E0CC09}"/>
              </a:ext>
            </a:extLst>
          </p:cNvPr>
          <p:cNvSpPr txBox="1"/>
          <p:nvPr/>
        </p:nvSpPr>
        <p:spPr>
          <a:xfrm>
            <a:off x="794085" y="1395664"/>
            <a:ext cx="2707106" cy="541421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ctr"/>
            <a:r>
              <a:rPr lang="pt-BR" sz="1500" dirty="0">
                <a:solidFill>
                  <a:srgbClr val="003D4C"/>
                </a:solidFill>
                <a:latin typeface="Montserrat" panose="00000500000000000000" pitchFamily="2" charset="0"/>
              </a:rPr>
              <a:t>Digite e adicione um texto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A1E3AF91-7D54-474A-B1C3-A6AE8B4F6728}"/>
              </a:ext>
            </a:extLst>
          </p:cNvPr>
          <p:cNvSpPr txBox="1"/>
          <p:nvPr/>
        </p:nvSpPr>
        <p:spPr>
          <a:xfrm>
            <a:off x="2042443" y="228600"/>
            <a:ext cx="4307305" cy="757989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l"/>
            <a:r>
              <a:rPr lang="pt-BR" sz="1500" dirty="0">
                <a:solidFill>
                  <a:srgbClr val="024873"/>
                </a:solidFill>
                <a:latin typeface="Montserrat" panose="00000500000000000000" pitchFamily="2" charset="0"/>
              </a:rPr>
              <a:t>TÍTULO </a:t>
            </a:r>
          </a:p>
        </p:txBody>
      </p:sp>
    </p:spTree>
    <p:extLst>
      <p:ext uri="{BB962C8B-B14F-4D97-AF65-F5344CB8AC3E}">
        <p14:creationId xmlns:p14="http://schemas.microsoft.com/office/powerpoint/2010/main" val="420343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A7A251B-7A46-44F9-A35F-05D6B900D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pt-BR" smtClean="0"/>
              <a:pPr/>
              <a:t>9</a:t>
            </a:fld>
            <a:endParaRPr lang="pt-BR" dirty="0"/>
          </a:p>
        </p:txBody>
      </p:sp>
      <p:sp>
        <p:nvSpPr>
          <p:cNvPr id="3" name="Espaço Reservado para Mídia 2">
            <a:extLst>
              <a:ext uri="{FF2B5EF4-FFF2-40B4-BE49-F238E27FC236}">
                <a16:creationId xmlns:a16="http://schemas.microsoft.com/office/drawing/2014/main" id="{E2D58600-9F4F-466D-8B75-936670EC2CDB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060908" y="1963735"/>
            <a:ext cx="7022183" cy="3765884"/>
          </a:xfrm>
          <a:solidFill>
            <a:schemeClr val="accent6"/>
          </a:solidFill>
        </p:spPr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9D16B2-2331-4E57-B591-A0664FA6604A}"/>
              </a:ext>
            </a:extLst>
          </p:cNvPr>
          <p:cNvSpPr txBox="1"/>
          <p:nvPr/>
        </p:nvSpPr>
        <p:spPr>
          <a:xfrm>
            <a:off x="2794802" y="1167469"/>
            <a:ext cx="3554394" cy="796266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ctr"/>
            <a:r>
              <a:rPr lang="pt-BR" sz="1500" dirty="0">
                <a:solidFill>
                  <a:srgbClr val="003D4C"/>
                </a:solidFill>
                <a:latin typeface="Montserrat" panose="00000500000000000000" pitchFamily="2" charset="0"/>
              </a:rPr>
              <a:t>Digite e adicione um texto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0ED1104-B3CD-4388-A02B-CA14EDA1A6C0}"/>
              </a:ext>
            </a:extLst>
          </p:cNvPr>
          <p:cNvSpPr txBox="1"/>
          <p:nvPr/>
        </p:nvSpPr>
        <p:spPr>
          <a:xfrm>
            <a:off x="1856980" y="210099"/>
            <a:ext cx="4307305" cy="757989"/>
          </a:xfrm>
          <a:prstGeom prst="rect">
            <a:avLst/>
          </a:prstGeom>
        </p:spPr>
        <p:txBody>
          <a:bodyPr vert="horz" wrap="square" lIns="0" tIns="45720" rIns="0" bIns="45720" rtlCol="0" anchor="ctr">
            <a:noAutofit/>
          </a:bodyPr>
          <a:lstStyle/>
          <a:p>
            <a:pPr algn="l"/>
            <a:r>
              <a:rPr lang="pt-BR" sz="1500" dirty="0">
                <a:solidFill>
                  <a:srgbClr val="024873"/>
                </a:solidFill>
                <a:latin typeface="Montserrat" panose="00000500000000000000" pitchFamily="2" charset="0"/>
              </a:rPr>
              <a:t>TÍTULO </a:t>
            </a:r>
          </a:p>
        </p:txBody>
      </p:sp>
    </p:spTree>
    <p:extLst>
      <p:ext uri="{BB962C8B-B14F-4D97-AF65-F5344CB8AC3E}">
        <p14:creationId xmlns:p14="http://schemas.microsoft.com/office/powerpoint/2010/main" val="365372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Literatura Acadêmica 16X9">
  <a:themeElements>
    <a:clrScheme name="Personalizada 1">
      <a:dk1>
        <a:srgbClr val="002060"/>
      </a:dk1>
      <a:lt1>
        <a:srgbClr val="DFE9F2"/>
      </a:lt1>
      <a:dk2>
        <a:srgbClr val="1B1723"/>
      </a:dk2>
      <a:lt2>
        <a:srgbClr val="A0CCF2"/>
      </a:lt2>
      <a:accent1>
        <a:srgbClr val="A63333"/>
      </a:accent1>
      <a:accent2>
        <a:srgbClr val="7C3C48"/>
      </a:accent2>
      <a:accent3>
        <a:srgbClr val="F3F2ED"/>
      </a:accent3>
      <a:accent4>
        <a:srgbClr val="FFFFFF"/>
      </a:accent4>
      <a:accent5>
        <a:srgbClr val="FFFFFF"/>
      </a:accent5>
      <a:accent6>
        <a:srgbClr val="FFFFFF"/>
      </a:accent6>
      <a:hlink>
        <a:srgbClr val="372E46"/>
      </a:hlink>
      <a:folHlink>
        <a:srgbClr val="0097A7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0" tIns="45720" rIns="0" bIns="45720" rtlCol="0" anchor="ctr">
        <a:noAutofit/>
      </a:bodyPr>
      <a:lstStyle>
        <a:defPPr algn="l">
          <a:defRPr sz="3000" dirty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50520971_TF03431380_Win32" id="{67DA1A8C-7E1D-48D9-8AE0-B1341E383245}" vid="{C6294B18-BD50-40A7-A245-56BA74C24959}"/>
    </a:ext>
  </a:extLst>
</a:theme>
</file>

<file path=ppt/theme/theme2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713</TotalTime>
  <Words>262</Words>
  <Application>Microsoft Office PowerPoint</Application>
  <PresentationFormat>Apresentação na tela (4:3)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</vt:lpstr>
      <vt:lpstr>Avenir Next LT Pro Demi</vt:lpstr>
      <vt:lpstr>Euphemia</vt:lpstr>
      <vt:lpstr>Montserrat</vt:lpstr>
      <vt:lpstr>Plantagenet Cherokee</vt:lpstr>
      <vt:lpstr>Wingdings</vt:lpstr>
      <vt:lpstr>Literatura Acadêmica 16X9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Angela Araujo</dc:creator>
  <cp:lastModifiedBy>AVA EVENTOS E TECNOLOGIA</cp:lastModifiedBy>
  <cp:revision>33</cp:revision>
  <dcterms:created xsi:type="dcterms:W3CDTF">2024-08-18T15:14:20Z</dcterms:created>
  <dcterms:modified xsi:type="dcterms:W3CDTF">2025-07-09T12:37:10Z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