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2" r:id="rId5"/>
  </p:sldIdLst>
  <p:sldSz cx="32399288" cy="43200638"/>
  <p:notesSz cx="6858000" cy="9144000"/>
  <p:defaultTextStyle>
    <a:defPPr rtl="0">
      <a:defRPr lang="pt-BR"/>
    </a:defPPr>
    <a:lvl1pPr marL="0" algn="l" defTabSz="899998" rtl="0" eaLnBrk="1" latinLnBrk="0" hangingPunct="1">
      <a:defRPr lang="pt-BR" sz="3543" kern="1200">
        <a:solidFill>
          <a:schemeClr val="tx1"/>
        </a:solidFill>
        <a:latin typeface="+mn-lt"/>
        <a:ea typeface="+mn-ea"/>
        <a:cs typeface="+mn-cs"/>
      </a:defRPr>
    </a:lvl1pPr>
    <a:lvl2pPr marL="899998" algn="l" defTabSz="899998" rtl="0" eaLnBrk="1" latinLnBrk="0" hangingPunct="1">
      <a:defRPr lang="pt-BR" sz="3543" kern="1200">
        <a:solidFill>
          <a:schemeClr val="tx1"/>
        </a:solidFill>
        <a:latin typeface="+mn-lt"/>
        <a:ea typeface="+mn-ea"/>
        <a:cs typeface="+mn-cs"/>
      </a:defRPr>
    </a:lvl2pPr>
    <a:lvl3pPr marL="1799996" algn="l" defTabSz="899998" rtl="0" eaLnBrk="1" latinLnBrk="0" hangingPunct="1">
      <a:defRPr lang="pt-BR" sz="3543" kern="1200">
        <a:solidFill>
          <a:schemeClr val="tx1"/>
        </a:solidFill>
        <a:latin typeface="+mn-lt"/>
        <a:ea typeface="+mn-ea"/>
        <a:cs typeface="+mn-cs"/>
      </a:defRPr>
    </a:lvl3pPr>
    <a:lvl4pPr marL="2699995" algn="l" defTabSz="899998" rtl="0" eaLnBrk="1" latinLnBrk="0" hangingPunct="1">
      <a:defRPr lang="pt-BR" sz="3543" kern="1200">
        <a:solidFill>
          <a:schemeClr val="tx1"/>
        </a:solidFill>
        <a:latin typeface="+mn-lt"/>
        <a:ea typeface="+mn-ea"/>
        <a:cs typeface="+mn-cs"/>
      </a:defRPr>
    </a:lvl4pPr>
    <a:lvl5pPr marL="3599993" algn="l" defTabSz="899998" rtl="0" eaLnBrk="1" latinLnBrk="0" hangingPunct="1">
      <a:defRPr lang="pt-BR" sz="3543" kern="1200">
        <a:solidFill>
          <a:schemeClr val="tx1"/>
        </a:solidFill>
        <a:latin typeface="+mn-lt"/>
        <a:ea typeface="+mn-ea"/>
        <a:cs typeface="+mn-cs"/>
      </a:defRPr>
    </a:lvl5pPr>
    <a:lvl6pPr marL="4499991" algn="l" defTabSz="899998" rtl="0" eaLnBrk="1" latinLnBrk="0" hangingPunct="1">
      <a:defRPr lang="pt-BR" sz="3543" kern="1200">
        <a:solidFill>
          <a:schemeClr val="tx1"/>
        </a:solidFill>
        <a:latin typeface="+mn-lt"/>
        <a:ea typeface="+mn-ea"/>
        <a:cs typeface="+mn-cs"/>
      </a:defRPr>
    </a:lvl6pPr>
    <a:lvl7pPr marL="5399989" algn="l" defTabSz="899998" rtl="0" eaLnBrk="1" latinLnBrk="0" hangingPunct="1">
      <a:defRPr lang="pt-BR" sz="3543" kern="1200">
        <a:solidFill>
          <a:schemeClr val="tx1"/>
        </a:solidFill>
        <a:latin typeface="+mn-lt"/>
        <a:ea typeface="+mn-ea"/>
        <a:cs typeface="+mn-cs"/>
      </a:defRPr>
    </a:lvl7pPr>
    <a:lvl8pPr marL="6299987" algn="l" defTabSz="899998" rtl="0" eaLnBrk="1" latinLnBrk="0" hangingPunct="1">
      <a:defRPr lang="pt-BR" sz="3543" kern="1200">
        <a:solidFill>
          <a:schemeClr val="tx1"/>
        </a:solidFill>
        <a:latin typeface="+mn-lt"/>
        <a:ea typeface="+mn-ea"/>
        <a:cs typeface="+mn-cs"/>
      </a:defRPr>
    </a:lvl8pPr>
    <a:lvl9pPr marL="7199986" algn="l" defTabSz="899998" rtl="0" eaLnBrk="1" latinLnBrk="0" hangingPunct="1">
      <a:defRPr lang="pt-BR" sz="35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C3FF"/>
    <a:srgbClr val="100974"/>
    <a:srgbClr val="43265F"/>
    <a:srgbClr val="0431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63" autoAdjust="0"/>
    <p:restoredTop sz="86410" autoAdjust="0"/>
  </p:normalViewPr>
  <p:slideViewPr>
    <p:cSldViewPr snapToGrid="0" snapToObjects="1">
      <p:cViewPr varScale="1">
        <p:scale>
          <a:sx n="18" d="100"/>
          <a:sy n="18" d="100"/>
        </p:scale>
        <p:origin x="3270" y="1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 snapToObjects="1">
      <p:cViewPr varScale="1">
        <p:scale>
          <a:sx n="64" d="100"/>
          <a:sy n="64" d="100"/>
        </p:scale>
        <p:origin x="3192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VA EVENTOS E TECNOLOGIA" userId="b44ac983e2b2bee6" providerId="LiveId" clId="{78753B78-4D6E-4D5D-89ED-AEF54DB76366}"/>
    <pc:docChg chg="custSel delSld modSld modMainMaster">
      <pc:chgData name="AVA EVENTOS E TECNOLOGIA" userId="b44ac983e2b2bee6" providerId="LiveId" clId="{78753B78-4D6E-4D5D-89ED-AEF54DB76366}" dt="2024-08-28T19:03:52.276" v="2156" actId="14100"/>
      <pc:docMkLst>
        <pc:docMk/>
      </pc:docMkLst>
      <pc:sldChg chg="addSp delSp modSp mod setBg">
        <pc:chgData name="AVA EVENTOS E TECNOLOGIA" userId="b44ac983e2b2bee6" providerId="LiveId" clId="{78753B78-4D6E-4D5D-89ED-AEF54DB76366}" dt="2024-08-28T19:03:52.276" v="2156" actId="14100"/>
        <pc:sldMkLst>
          <pc:docMk/>
          <pc:sldMk cId="973440226" sldId="261"/>
        </pc:sldMkLst>
        <pc:spChg chg="add del mod">
          <ac:chgData name="AVA EVENTOS E TECNOLOGIA" userId="b44ac983e2b2bee6" providerId="LiveId" clId="{78753B78-4D6E-4D5D-89ED-AEF54DB76366}" dt="2024-08-28T18:48:11.155" v="118" actId="478"/>
          <ac:spMkLst>
            <pc:docMk/>
            <pc:sldMk cId="973440226" sldId="261"/>
            <ac:spMk id="2" creationId="{AF368646-E359-3A4B-9D2D-513FE6663369}"/>
          </ac:spMkLst>
        </pc:spChg>
        <pc:spChg chg="add mod">
          <ac:chgData name="AVA EVENTOS E TECNOLOGIA" userId="b44ac983e2b2bee6" providerId="LiveId" clId="{78753B78-4D6E-4D5D-89ED-AEF54DB76366}" dt="2024-08-28T18:52:07.536" v="418" actId="1038"/>
          <ac:spMkLst>
            <pc:docMk/>
            <pc:sldMk cId="973440226" sldId="261"/>
            <ac:spMk id="3" creationId="{1C9F038D-B6A3-52DC-B4FE-DBBE83F38BEB}"/>
          </ac:spMkLst>
        </pc:spChg>
        <pc:spChg chg="mod">
          <ac:chgData name="AVA EVENTOS E TECNOLOGIA" userId="b44ac983e2b2bee6" providerId="LiveId" clId="{78753B78-4D6E-4D5D-89ED-AEF54DB76366}" dt="2024-08-28T18:46:49.258" v="35" actId="1076"/>
          <ac:spMkLst>
            <pc:docMk/>
            <pc:sldMk cId="973440226" sldId="261"/>
            <ac:spMk id="4" creationId="{FB675963-1743-00B8-DB22-85C1A6E904ED}"/>
          </ac:spMkLst>
        </pc:spChg>
        <pc:spChg chg="add mod">
          <ac:chgData name="AVA EVENTOS E TECNOLOGIA" userId="b44ac983e2b2bee6" providerId="LiveId" clId="{78753B78-4D6E-4D5D-89ED-AEF54DB76366}" dt="2024-08-28T18:53:29.169" v="867" actId="1037"/>
          <ac:spMkLst>
            <pc:docMk/>
            <pc:sldMk cId="973440226" sldId="261"/>
            <ac:spMk id="5" creationId="{D6322C56-BF74-3D7C-9EEC-EAA13CF2F643}"/>
          </ac:spMkLst>
        </pc:spChg>
        <pc:spChg chg="add mod">
          <ac:chgData name="AVA EVENTOS E TECNOLOGIA" userId="b44ac983e2b2bee6" providerId="LiveId" clId="{78753B78-4D6E-4D5D-89ED-AEF54DB76366}" dt="2024-08-28T18:54:42.377" v="1007" actId="1037"/>
          <ac:spMkLst>
            <pc:docMk/>
            <pc:sldMk cId="973440226" sldId="261"/>
            <ac:spMk id="6" creationId="{EBFEBDF3-8001-C34F-A646-210649441F63}"/>
          </ac:spMkLst>
        </pc:spChg>
        <pc:spChg chg="add mod">
          <ac:chgData name="AVA EVENTOS E TECNOLOGIA" userId="b44ac983e2b2bee6" providerId="LiveId" clId="{78753B78-4D6E-4D5D-89ED-AEF54DB76366}" dt="2024-08-28T18:55:18.856" v="1037" actId="1035"/>
          <ac:spMkLst>
            <pc:docMk/>
            <pc:sldMk cId="973440226" sldId="261"/>
            <ac:spMk id="7" creationId="{B8FFDEC2-B5CF-F037-8B72-DD44F2ABF6AA}"/>
          </ac:spMkLst>
        </pc:spChg>
        <pc:spChg chg="add mod">
          <ac:chgData name="AVA EVENTOS E TECNOLOGIA" userId="b44ac983e2b2bee6" providerId="LiveId" clId="{78753B78-4D6E-4D5D-89ED-AEF54DB76366}" dt="2024-08-28T18:56:37.314" v="1090" actId="1038"/>
          <ac:spMkLst>
            <pc:docMk/>
            <pc:sldMk cId="973440226" sldId="261"/>
            <ac:spMk id="11" creationId="{62EB6E3E-A7B9-1772-7C9C-6B7853CCF039}"/>
          </ac:spMkLst>
        </pc:spChg>
        <pc:spChg chg="add mod">
          <ac:chgData name="AVA EVENTOS E TECNOLOGIA" userId="b44ac983e2b2bee6" providerId="LiveId" clId="{78753B78-4D6E-4D5D-89ED-AEF54DB76366}" dt="2024-08-28T18:59:05.694" v="1371" actId="1035"/>
          <ac:spMkLst>
            <pc:docMk/>
            <pc:sldMk cId="973440226" sldId="261"/>
            <ac:spMk id="12" creationId="{3B4D1BF7-46E8-C7E3-641E-19D2EB4EB8B9}"/>
          </ac:spMkLst>
        </pc:spChg>
        <pc:spChg chg="add mod">
          <ac:chgData name="AVA EVENTOS E TECNOLOGIA" userId="b44ac983e2b2bee6" providerId="LiveId" clId="{78753B78-4D6E-4D5D-89ED-AEF54DB76366}" dt="2024-08-28T19:03:52.276" v="2156" actId="14100"/>
          <ac:spMkLst>
            <pc:docMk/>
            <pc:sldMk cId="973440226" sldId="261"/>
            <ac:spMk id="13" creationId="{8FDD39AE-86C2-AD6B-BAAE-0FAB38BFAF9D}"/>
          </ac:spMkLst>
        </pc:spChg>
        <pc:graphicFrameChg chg="add mod">
          <ac:chgData name="AVA EVENTOS E TECNOLOGIA" userId="b44ac983e2b2bee6" providerId="LiveId" clId="{78753B78-4D6E-4D5D-89ED-AEF54DB76366}" dt="2024-08-28T18:56:01.806" v="1045" actId="14100"/>
          <ac:graphicFrameMkLst>
            <pc:docMk/>
            <pc:sldMk cId="973440226" sldId="261"/>
            <ac:graphicFrameMk id="10" creationId="{54F707CE-1FC6-AC6C-4E05-90177C8F460D}"/>
          </ac:graphicFrameMkLst>
        </pc:graphicFrameChg>
      </pc:sldChg>
      <pc:sldChg chg="del">
        <pc:chgData name="AVA EVENTOS E TECNOLOGIA" userId="b44ac983e2b2bee6" providerId="LiveId" clId="{78753B78-4D6E-4D5D-89ED-AEF54DB76366}" dt="2024-08-27T22:26:33.846" v="0" actId="47"/>
        <pc:sldMkLst>
          <pc:docMk/>
          <pc:sldMk cId="2045993051" sldId="263"/>
        </pc:sldMkLst>
      </pc:sldChg>
      <pc:sldMasterChg chg="modSldLayout">
        <pc:chgData name="AVA EVENTOS E TECNOLOGIA" userId="b44ac983e2b2bee6" providerId="LiveId" clId="{78753B78-4D6E-4D5D-89ED-AEF54DB76366}" dt="2024-08-28T18:47:47.027" v="117" actId="478"/>
        <pc:sldMasterMkLst>
          <pc:docMk/>
          <pc:sldMasterMk cId="2957159927" sldId="2147483660"/>
        </pc:sldMasterMkLst>
        <pc:sldLayoutChg chg="addSp delSp modSp mod">
          <pc:chgData name="AVA EVENTOS E TECNOLOGIA" userId="b44ac983e2b2bee6" providerId="LiveId" clId="{78753B78-4D6E-4D5D-89ED-AEF54DB76366}" dt="2024-08-28T18:47:47.027" v="117" actId="478"/>
          <pc:sldLayoutMkLst>
            <pc:docMk/>
            <pc:sldMasterMk cId="2957159927" sldId="2147483660"/>
            <pc:sldLayoutMk cId="2030484978" sldId="2147483661"/>
          </pc:sldLayoutMkLst>
          <pc:spChg chg="add del mod">
            <ac:chgData name="AVA EVENTOS E TECNOLOGIA" userId="b44ac983e2b2bee6" providerId="LiveId" clId="{78753B78-4D6E-4D5D-89ED-AEF54DB76366}" dt="2024-08-28T18:47:47.027" v="117" actId="478"/>
            <ac:spMkLst>
              <pc:docMk/>
              <pc:sldMasterMk cId="2957159927" sldId="2147483660"/>
              <pc:sldLayoutMk cId="2030484978" sldId="2147483661"/>
              <ac:spMk id="3" creationId="{3C94181F-6483-3C17-5F81-4C5225CC25E6}"/>
            </ac:spMkLst>
          </pc:spChg>
        </pc:sldLayoutChg>
      </pc:sldMasterChg>
    </pc:docChg>
  </pc:docChgLst>
  <pc:docChgLst>
    <pc:chgData name="AVA EVENTOS E TECNOLOGIA" userId="b44ac983e2b2bee6" providerId="LiveId" clId="{3ADF5C13-297E-4BBB-AC0C-5025A2A6C44A}"/>
    <pc:docChg chg="modSld">
      <pc:chgData name="AVA EVENTOS E TECNOLOGIA" userId="b44ac983e2b2bee6" providerId="LiveId" clId="{3ADF5C13-297E-4BBB-AC0C-5025A2A6C44A}" dt="2025-04-01T13:09:36.779" v="14"/>
      <pc:docMkLst>
        <pc:docMk/>
      </pc:docMkLst>
      <pc:sldChg chg="modSp mod setBg">
        <pc:chgData name="AVA EVENTOS E TECNOLOGIA" userId="b44ac983e2b2bee6" providerId="LiveId" clId="{3ADF5C13-297E-4BBB-AC0C-5025A2A6C44A}" dt="2025-04-01T13:09:36.779" v="14"/>
        <pc:sldMkLst>
          <pc:docMk/>
          <pc:sldMk cId="973440226" sldId="261"/>
        </pc:sldMkLst>
        <pc:spChg chg="mod">
          <ac:chgData name="AVA EVENTOS E TECNOLOGIA" userId="b44ac983e2b2bee6" providerId="LiveId" clId="{3ADF5C13-297E-4BBB-AC0C-5025A2A6C44A}" dt="2025-04-01T13:01:50.220" v="8" actId="14100"/>
          <ac:spMkLst>
            <pc:docMk/>
            <pc:sldMk cId="973440226" sldId="261"/>
            <ac:spMk id="4" creationId="{FB675963-1743-00B8-DB22-85C1A6E904ED}"/>
          </ac:spMkLst>
        </pc:spChg>
        <pc:spChg chg="mod">
          <ac:chgData name="AVA EVENTOS E TECNOLOGIA" userId="b44ac983e2b2bee6" providerId="LiveId" clId="{3ADF5C13-297E-4BBB-AC0C-5025A2A6C44A}" dt="2025-04-01T12:59:37.726" v="4" actId="14100"/>
          <ac:spMkLst>
            <pc:docMk/>
            <pc:sldMk cId="973440226" sldId="261"/>
            <ac:spMk id="11" creationId="{62EB6E3E-A7B9-1772-7C9C-6B7853CCF039}"/>
          </ac:spMkLst>
        </pc:spChg>
        <pc:spChg chg="mod">
          <ac:chgData name="AVA EVENTOS E TECNOLOGIA" userId="b44ac983e2b2bee6" providerId="LiveId" clId="{3ADF5C13-297E-4BBB-AC0C-5025A2A6C44A}" dt="2025-04-01T12:59:34.552" v="3" actId="14100"/>
          <ac:spMkLst>
            <pc:docMk/>
            <pc:sldMk cId="973440226" sldId="261"/>
            <ac:spMk id="12" creationId="{3B4D1BF7-46E8-C7E3-641E-19D2EB4EB8B9}"/>
          </ac:spMkLst>
        </pc:spChg>
        <pc:spChg chg="mod">
          <ac:chgData name="AVA EVENTOS E TECNOLOGIA" userId="b44ac983e2b2bee6" providerId="LiveId" clId="{3ADF5C13-297E-4BBB-AC0C-5025A2A6C44A}" dt="2025-04-01T12:59:28.819" v="2" actId="14100"/>
          <ac:spMkLst>
            <pc:docMk/>
            <pc:sldMk cId="973440226" sldId="261"/>
            <ac:spMk id="13" creationId="{8FDD39AE-86C2-AD6B-BAAE-0FAB38BFAF9D}"/>
          </ac:spMkLst>
        </pc:spChg>
      </pc:sldChg>
    </pc:docChg>
  </pc:docChgLst>
  <pc:docChgLst>
    <pc:chgData name="AVA EVENTOS E TECNOLOGIA" userId="b44ac983e2b2bee6" providerId="LiveId" clId="{85305764-0083-4F03-8144-F370786D30A4}"/>
    <pc:docChg chg="undo custSel addSld delSld modSld modMainMaster">
      <pc:chgData name="AVA EVENTOS E TECNOLOGIA" userId="b44ac983e2b2bee6" providerId="LiveId" clId="{85305764-0083-4F03-8144-F370786D30A4}" dt="2025-07-09T14:19:07.238" v="704"/>
      <pc:docMkLst>
        <pc:docMk/>
      </pc:docMkLst>
      <pc:sldChg chg="addSp delSp modSp del mod chgLayout">
        <pc:chgData name="AVA EVENTOS E TECNOLOGIA" userId="b44ac983e2b2bee6" providerId="LiveId" clId="{85305764-0083-4F03-8144-F370786D30A4}" dt="2025-07-09T14:18:15.676" v="701" actId="47"/>
        <pc:sldMkLst>
          <pc:docMk/>
          <pc:sldMk cId="973440226" sldId="261"/>
        </pc:sldMkLst>
        <pc:spChg chg="add del mod ord">
          <ac:chgData name="AVA EVENTOS E TECNOLOGIA" userId="b44ac983e2b2bee6" providerId="LiveId" clId="{85305764-0083-4F03-8144-F370786D30A4}" dt="2025-07-09T13:14:29.529" v="190" actId="700"/>
          <ac:spMkLst>
            <pc:docMk/>
            <pc:sldMk cId="973440226" sldId="261"/>
            <ac:spMk id="4" creationId="{2B7718EF-F301-49B1-92A4-22A7529FBA20}"/>
          </ac:spMkLst>
        </pc:spChg>
        <pc:spChg chg="mod">
          <ac:chgData name="AVA EVENTOS E TECNOLOGIA" userId="b44ac983e2b2bee6" providerId="LiveId" clId="{85305764-0083-4F03-8144-F370786D30A4}" dt="2025-07-09T13:01:52.747" v="26" actId="20577"/>
          <ac:spMkLst>
            <pc:docMk/>
            <pc:sldMk cId="973440226" sldId="261"/>
            <ac:spMk id="5" creationId="{D6322C56-BF74-3D7C-9EEC-EAA13CF2F643}"/>
          </ac:spMkLst>
        </pc:spChg>
        <pc:spChg chg="add mod ord">
          <ac:chgData name="AVA EVENTOS E TECNOLOGIA" userId="b44ac983e2b2bee6" providerId="LiveId" clId="{85305764-0083-4F03-8144-F370786D30A4}" dt="2025-07-09T13:14:29.529" v="190" actId="700"/>
          <ac:spMkLst>
            <pc:docMk/>
            <pc:sldMk cId="973440226" sldId="261"/>
            <ac:spMk id="8" creationId="{275AA173-84D2-4AFD-82D4-8555C662BDE0}"/>
          </ac:spMkLst>
        </pc:spChg>
        <pc:spChg chg="mod">
          <ac:chgData name="AVA EVENTOS E TECNOLOGIA" userId="b44ac983e2b2bee6" providerId="LiveId" clId="{85305764-0083-4F03-8144-F370786D30A4}" dt="2025-07-09T13:01:51.221" v="22" actId="20577"/>
          <ac:spMkLst>
            <pc:docMk/>
            <pc:sldMk cId="973440226" sldId="261"/>
            <ac:spMk id="11" creationId="{62EB6E3E-A7B9-1772-7C9C-6B7853CCF039}"/>
          </ac:spMkLst>
        </pc:spChg>
        <pc:spChg chg="mod">
          <ac:chgData name="AVA EVENTOS E TECNOLOGIA" userId="b44ac983e2b2bee6" providerId="LiveId" clId="{85305764-0083-4F03-8144-F370786D30A4}" dt="2025-07-09T13:01:53.762" v="30" actId="20577"/>
          <ac:spMkLst>
            <pc:docMk/>
            <pc:sldMk cId="973440226" sldId="261"/>
            <ac:spMk id="12" creationId="{3B4D1BF7-46E8-C7E3-641E-19D2EB4EB8B9}"/>
          </ac:spMkLst>
        </pc:spChg>
        <pc:graphicFrameChg chg="add del mod">
          <ac:chgData name="AVA EVENTOS E TECNOLOGIA" userId="b44ac983e2b2bee6" providerId="LiveId" clId="{85305764-0083-4F03-8144-F370786D30A4}" dt="2025-07-09T12:46:42.898" v="5" actId="478"/>
          <ac:graphicFrameMkLst>
            <pc:docMk/>
            <pc:sldMk cId="973440226" sldId="261"/>
            <ac:graphicFrameMk id="2" creationId="{508B685F-7DC0-4FF9-B18A-D74A462FC503}"/>
          </ac:graphicFrameMkLst>
        </pc:graphicFrameChg>
      </pc:sldChg>
      <pc:sldChg chg="addSp delSp modSp new mod">
        <pc:chgData name="AVA EVENTOS E TECNOLOGIA" userId="b44ac983e2b2bee6" providerId="LiveId" clId="{85305764-0083-4F03-8144-F370786D30A4}" dt="2025-07-09T14:19:07.238" v="704"/>
        <pc:sldMkLst>
          <pc:docMk/>
          <pc:sldMk cId="379301172" sldId="262"/>
        </pc:sldMkLst>
        <pc:spChg chg="del mod">
          <ac:chgData name="AVA EVENTOS E TECNOLOGIA" userId="b44ac983e2b2bee6" providerId="LiveId" clId="{85305764-0083-4F03-8144-F370786D30A4}" dt="2025-07-09T13:16:20.648" v="206" actId="931"/>
          <ac:spMkLst>
            <pc:docMk/>
            <pc:sldMk cId="379301172" sldId="262"/>
            <ac:spMk id="2" creationId="{10EF646D-8262-41F9-BA69-0C808B104FEF}"/>
          </ac:spMkLst>
        </pc:spChg>
        <pc:spChg chg="add mod">
          <ac:chgData name="AVA EVENTOS E TECNOLOGIA" userId="b44ac983e2b2bee6" providerId="LiveId" clId="{85305764-0083-4F03-8144-F370786D30A4}" dt="2025-07-09T13:35:40.279" v="663" actId="113"/>
          <ac:spMkLst>
            <pc:docMk/>
            <pc:sldMk cId="379301172" sldId="262"/>
            <ac:spMk id="4" creationId="{658CBD46-0341-41EC-B3C2-A134110623C4}"/>
          </ac:spMkLst>
        </pc:spChg>
        <pc:spChg chg="add del mod">
          <ac:chgData name="AVA EVENTOS E TECNOLOGIA" userId="b44ac983e2b2bee6" providerId="LiveId" clId="{85305764-0083-4F03-8144-F370786D30A4}" dt="2025-07-09T13:19:43.676" v="387" actId="478"/>
          <ac:spMkLst>
            <pc:docMk/>
            <pc:sldMk cId="379301172" sldId="262"/>
            <ac:spMk id="5" creationId="{4EF90E65-38C7-4BBA-8128-C88C82139FB6}"/>
          </ac:spMkLst>
        </pc:spChg>
        <pc:spChg chg="add del mod">
          <ac:chgData name="AVA EVENTOS E TECNOLOGIA" userId="b44ac983e2b2bee6" providerId="LiveId" clId="{85305764-0083-4F03-8144-F370786D30A4}" dt="2025-07-09T13:33:12.008" v="648" actId="478"/>
          <ac:spMkLst>
            <pc:docMk/>
            <pc:sldMk cId="379301172" sldId="262"/>
            <ac:spMk id="6" creationId="{4645748A-4CBC-4605-9966-EDAD08E6728B}"/>
          </ac:spMkLst>
        </pc:spChg>
        <pc:spChg chg="add del mod">
          <ac:chgData name="AVA EVENTOS E TECNOLOGIA" userId="b44ac983e2b2bee6" providerId="LiveId" clId="{85305764-0083-4F03-8144-F370786D30A4}" dt="2025-07-09T13:21:35.284" v="479" actId="478"/>
          <ac:spMkLst>
            <pc:docMk/>
            <pc:sldMk cId="379301172" sldId="262"/>
            <ac:spMk id="8" creationId="{3127F041-E23D-48D1-8E15-BBD039E15663}"/>
          </ac:spMkLst>
        </pc:spChg>
        <pc:spChg chg="add del mod">
          <ac:chgData name="AVA EVENTOS E TECNOLOGIA" userId="b44ac983e2b2bee6" providerId="LiveId" clId="{85305764-0083-4F03-8144-F370786D30A4}" dt="2025-07-09T13:21:37.876" v="480" actId="478"/>
          <ac:spMkLst>
            <pc:docMk/>
            <pc:sldMk cId="379301172" sldId="262"/>
            <ac:spMk id="9" creationId="{4D8B9B7D-338A-4683-8893-F610AD5F0883}"/>
          </ac:spMkLst>
        </pc:spChg>
        <pc:spChg chg="add mod">
          <ac:chgData name="AVA EVENTOS E TECNOLOGIA" userId="b44ac983e2b2bee6" providerId="LiveId" clId="{85305764-0083-4F03-8144-F370786D30A4}" dt="2025-07-09T13:47:20.880" v="700" actId="20577"/>
          <ac:spMkLst>
            <pc:docMk/>
            <pc:sldMk cId="379301172" sldId="262"/>
            <ac:spMk id="10" creationId="{9E0E2B7F-EAFD-4ACA-8215-BD1BF33F3636}"/>
          </ac:spMkLst>
        </pc:spChg>
        <pc:spChg chg="add mod">
          <ac:chgData name="AVA EVENTOS E TECNOLOGIA" userId="b44ac983e2b2bee6" providerId="LiveId" clId="{85305764-0083-4F03-8144-F370786D30A4}" dt="2025-07-09T13:33:55.171" v="650" actId="164"/>
          <ac:spMkLst>
            <pc:docMk/>
            <pc:sldMk cId="379301172" sldId="262"/>
            <ac:spMk id="11" creationId="{438767A8-F9C8-450B-BB2A-E259C44BC1CD}"/>
          </ac:spMkLst>
        </pc:spChg>
        <pc:spChg chg="add mod">
          <ac:chgData name="AVA EVENTOS E TECNOLOGIA" userId="b44ac983e2b2bee6" providerId="LiveId" clId="{85305764-0083-4F03-8144-F370786D30A4}" dt="2025-07-09T13:15:37.447" v="197"/>
          <ac:spMkLst>
            <pc:docMk/>
            <pc:sldMk cId="379301172" sldId="262"/>
            <ac:spMk id="12" creationId="{896104C4-B73B-4EF0-9DF4-9531AFD46C3B}"/>
          </ac:spMkLst>
        </pc:spChg>
        <pc:spChg chg="add mod">
          <ac:chgData name="AVA EVENTOS E TECNOLOGIA" userId="b44ac983e2b2bee6" providerId="LiveId" clId="{85305764-0083-4F03-8144-F370786D30A4}" dt="2025-07-09T13:15:57.761" v="199"/>
          <ac:spMkLst>
            <pc:docMk/>
            <pc:sldMk cId="379301172" sldId="262"/>
            <ac:spMk id="16" creationId="{AA0240A9-C32D-42CE-8A05-9A057D7AE841}"/>
          </ac:spMkLst>
        </pc:spChg>
        <pc:spChg chg="add mod">
          <ac:chgData name="AVA EVENTOS E TECNOLOGIA" userId="b44ac983e2b2bee6" providerId="LiveId" clId="{85305764-0083-4F03-8144-F370786D30A4}" dt="2025-07-09T13:19:27.856" v="386" actId="1076"/>
          <ac:spMkLst>
            <pc:docMk/>
            <pc:sldMk cId="379301172" sldId="262"/>
            <ac:spMk id="19" creationId="{E178332C-1B03-45C4-B7FE-2B81E0B3132A}"/>
          </ac:spMkLst>
        </pc:spChg>
        <pc:spChg chg="add mod">
          <ac:chgData name="AVA EVENTOS E TECNOLOGIA" userId="b44ac983e2b2bee6" providerId="LiveId" clId="{85305764-0083-4F03-8144-F370786D30A4}" dt="2025-07-09T13:35:48.268" v="664" actId="108"/>
          <ac:spMkLst>
            <pc:docMk/>
            <pc:sldMk cId="379301172" sldId="262"/>
            <ac:spMk id="21" creationId="{82073CED-9F0E-40F5-B659-A393AC4EFDB0}"/>
          </ac:spMkLst>
        </pc:spChg>
        <pc:spChg chg="add mod">
          <ac:chgData name="AVA EVENTOS E TECNOLOGIA" userId="b44ac983e2b2bee6" providerId="LiveId" clId="{85305764-0083-4F03-8144-F370786D30A4}" dt="2025-07-09T13:34:19.720" v="655" actId="1076"/>
          <ac:spMkLst>
            <pc:docMk/>
            <pc:sldMk cId="379301172" sldId="262"/>
            <ac:spMk id="22" creationId="{72F0FC71-83DA-423E-8BDF-62B476F0B230}"/>
          </ac:spMkLst>
        </pc:spChg>
        <pc:spChg chg="add mod">
          <ac:chgData name="AVA EVENTOS E TECNOLOGIA" userId="b44ac983e2b2bee6" providerId="LiveId" clId="{85305764-0083-4F03-8144-F370786D30A4}" dt="2025-07-09T13:36:31.138" v="668" actId="2711"/>
          <ac:spMkLst>
            <pc:docMk/>
            <pc:sldMk cId="379301172" sldId="262"/>
            <ac:spMk id="24" creationId="{BC774D77-DCCB-4E95-B84A-CCD45865D733}"/>
          </ac:spMkLst>
        </pc:spChg>
        <pc:spChg chg="add mod">
          <ac:chgData name="AVA EVENTOS E TECNOLOGIA" userId="b44ac983e2b2bee6" providerId="LiveId" clId="{85305764-0083-4F03-8144-F370786D30A4}" dt="2025-07-09T13:34:00.021" v="651" actId="164"/>
          <ac:spMkLst>
            <pc:docMk/>
            <pc:sldMk cId="379301172" sldId="262"/>
            <ac:spMk id="25" creationId="{2DF644C2-2BC7-4734-95B3-63B095BD8241}"/>
          </ac:spMkLst>
        </pc:spChg>
        <pc:spChg chg="add del mod">
          <ac:chgData name="AVA EVENTOS E TECNOLOGIA" userId="b44ac983e2b2bee6" providerId="LiveId" clId="{85305764-0083-4F03-8144-F370786D30A4}" dt="2025-07-09T13:22:06.946" v="489"/>
          <ac:spMkLst>
            <pc:docMk/>
            <pc:sldMk cId="379301172" sldId="262"/>
            <ac:spMk id="26" creationId="{E6E0EC0A-1357-47B6-B242-AD0E2C44EFDB}"/>
          </ac:spMkLst>
        </pc:spChg>
        <pc:spChg chg="add mod">
          <ac:chgData name="AVA EVENTOS E TECNOLOGIA" userId="b44ac983e2b2bee6" providerId="LiveId" clId="{85305764-0083-4F03-8144-F370786D30A4}" dt="2025-07-09T13:30:23.568" v="591" actId="1076"/>
          <ac:spMkLst>
            <pc:docMk/>
            <pc:sldMk cId="379301172" sldId="262"/>
            <ac:spMk id="27" creationId="{00014B50-8AE5-4F6C-9A69-8BE4C332C3F9}"/>
          </ac:spMkLst>
        </pc:spChg>
        <pc:spChg chg="add mod">
          <ac:chgData name="AVA EVENTOS E TECNOLOGIA" userId="b44ac983e2b2bee6" providerId="LiveId" clId="{85305764-0083-4F03-8144-F370786D30A4}" dt="2025-07-09T13:36:44.580" v="673" actId="20577"/>
          <ac:spMkLst>
            <pc:docMk/>
            <pc:sldMk cId="379301172" sldId="262"/>
            <ac:spMk id="31" creationId="{7C93EC4D-435F-4258-8C5C-DF058578EE4F}"/>
          </ac:spMkLst>
        </pc:spChg>
        <pc:spChg chg="add mod">
          <ac:chgData name="AVA EVENTOS E TECNOLOGIA" userId="b44ac983e2b2bee6" providerId="LiveId" clId="{85305764-0083-4F03-8144-F370786D30A4}" dt="2025-07-09T13:47:00.715" v="690" actId="1035"/>
          <ac:spMkLst>
            <pc:docMk/>
            <pc:sldMk cId="379301172" sldId="262"/>
            <ac:spMk id="32" creationId="{D363FD5C-FE04-4ED2-8432-0578B9CEF510}"/>
          </ac:spMkLst>
        </pc:spChg>
        <pc:spChg chg="add mod">
          <ac:chgData name="AVA EVENTOS E TECNOLOGIA" userId="b44ac983e2b2bee6" providerId="LiveId" clId="{85305764-0083-4F03-8144-F370786D30A4}" dt="2025-07-09T13:32:14.298" v="627" actId="20577"/>
          <ac:spMkLst>
            <pc:docMk/>
            <pc:sldMk cId="379301172" sldId="262"/>
            <ac:spMk id="33" creationId="{046BE83C-A146-4917-A422-737A9F6FD9D4}"/>
          </ac:spMkLst>
        </pc:spChg>
        <pc:spChg chg="add mod">
          <ac:chgData name="AVA EVENTOS E TECNOLOGIA" userId="b44ac983e2b2bee6" providerId="LiveId" clId="{85305764-0083-4F03-8144-F370786D30A4}" dt="2025-07-09T13:45:08.409" v="686" actId="6549"/>
          <ac:spMkLst>
            <pc:docMk/>
            <pc:sldMk cId="379301172" sldId="262"/>
            <ac:spMk id="35" creationId="{06B6DD12-6800-41CB-8039-85204862FE92}"/>
          </ac:spMkLst>
        </pc:spChg>
        <pc:spChg chg="add mod">
          <ac:chgData name="AVA EVENTOS E TECNOLOGIA" userId="b44ac983e2b2bee6" providerId="LiveId" clId="{85305764-0083-4F03-8144-F370786D30A4}" dt="2025-07-09T13:34:47.137" v="658" actId="1035"/>
          <ac:spMkLst>
            <pc:docMk/>
            <pc:sldMk cId="379301172" sldId="262"/>
            <ac:spMk id="36" creationId="{5B6BDA66-2F9F-4C14-BD75-D53518072476}"/>
          </ac:spMkLst>
        </pc:spChg>
        <pc:grpChg chg="add mod">
          <ac:chgData name="AVA EVENTOS E TECNOLOGIA" userId="b44ac983e2b2bee6" providerId="LiveId" clId="{85305764-0083-4F03-8144-F370786D30A4}" dt="2025-07-09T13:33:55.171" v="650" actId="164"/>
          <ac:grpSpMkLst>
            <pc:docMk/>
            <pc:sldMk cId="379301172" sldId="262"/>
            <ac:grpSpMk id="37" creationId="{6C1EC8D0-ACE6-48E0-B08B-9710F707647F}"/>
          </ac:grpSpMkLst>
        </pc:grpChg>
        <pc:grpChg chg="add mod">
          <ac:chgData name="AVA EVENTOS E TECNOLOGIA" userId="b44ac983e2b2bee6" providerId="LiveId" clId="{85305764-0083-4F03-8144-F370786D30A4}" dt="2025-07-09T13:34:00.021" v="651" actId="164"/>
          <ac:grpSpMkLst>
            <pc:docMk/>
            <pc:sldMk cId="379301172" sldId="262"/>
            <ac:grpSpMk id="38" creationId="{822575C8-31AE-49B3-AEB2-291721928F41}"/>
          </ac:grpSpMkLst>
        </pc:grpChg>
        <pc:graphicFrameChg chg="add mod">
          <ac:chgData name="AVA EVENTOS E TECNOLOGIA" userId="b44ac983e2b2bee6" providerId="LiveId" clId="{85305764-0083-4F03-8144-F370786D30A4}" dt="2025-07-09T14:19:07.238" v="704"/>
          <ac:graphicFrameMkLst>
            <pc:docMk/>
            <pc:sldMk cId="379301172" sldId="262"/>
            <ac:graphicFrameMk id="7" creationId="{3A77D379-51D5-4351-8BCB-DC162738AAA2}"/>
          </ac:graphicFrameMkLst>
        </pc:graphicFrameChg>
        <pc:graphicFrameChg chg="add del mod modGraphic">
          <ac:chgData name="AVA EVENTOS E TECNOLOGIA" userId="b44ac983e2b2bee6" providerId="LiveId" clId="{85305764-0083-4F03-8144-F370786D30A4}" dt="2025-07-09T13:23:53.861" v="515" actId="478"/>
          <ac:graphicFrameMkLst>
            <pc:docMk/>
            <pc:sldMk cId="379301172" sldId="262"/>
            <ac:graphicFrameMk id="28" creationId="{ED30A327-61D3-4599-86E7-DD785ECC1A4C}"/>
          </ac:graphicFrameMkLst>
        </pc:graphicFrameChg>
        <pc:graphicFrameChg chg="add mod modGraphic">
          <ac:chgData name="AVA EVENTOS E TECNOLOGIA" userId="b44ac983e2b2bee6" providerId="LiveId" clId="{85305764-0083-4F03-8144-F370786D30A4}" dt="2025-07-09T13:36:57.138" v="674" actId="2711"/>
          <ac:graphicFrameMkLst>
            <pc:docMk/>
            <pc:sldMk cId="379301172" sldId="262"/>
            <ac:graphicFrameMk id="29" creationId="{F3728265-828C-411F-89EA-3A0EBCF8CD42}"/>
          </ac:graphicFrameMkLst>
        </pc:graphicFrameChg>
        <pc:picChg chg="add mod">
          <ac:chgData name="AVA EVENTOS E TECNOLOGIA" userId="b44ac983e2b2bee6" providerId="LiveId" clId="{85305764-0083-4F03-8144-F370786D30A4}" dt="2025-07-09T13:33:55.171" v="650" actId="164"/>
          <ac:picMkLst>
            <pc:docMk/>
            <pc:sldMk cId="379301172" sldId="262"/>
            <ac:picMk id="3" creationId="{4F0FB1DF-12D8-4F61-9E88-15E957D64C5F}"/>
          </ac:picMkLst>
        </pc:picChg>
        <pc:picChg chg="add del mod">
          <ac:chgData name="AVA EVENTOS E TECNOLOGIA" userId="b44ac983e2b2bee6" providerId="LiveId" clId="{85305764-0083-4F03-8144-F370786D30A4}" dt="2025-07-09T13:18:03.286" v="209" actId="478"/>
          <ac:picMkLst>
            <pc:docMk/>
            <pc:sldMk cId="379301172" sldId="262"/>
            <ac:picMk id="13" creationId="{FA0AF693-B725-45CB-9CE4-136EE1969D6E}"/>
          </ac:picMkLst>
        </pc:picChg>
        <pc:picChg chg="add del mod">
          <ac:chgData name="AVA EVENTOS E TECNOLOGIA" userId="b44ac983e2b2bee6" providerId="LiveId" clId="{85305764-0083-4F03-8144-F370786D30A4}" dt="2025-07-09T13:18:03.286" v="209" actId="478"/>
          <ac:picMkLst>
            <pc:docMk/>
            <pc:sldMk cId="379301172" sldId="262"/>
            <ac:picMk id="14" creationId="{581B429C-4274-4F53-A005-27B566EC87F6}"/>
          </ac:picMkLst>
        </pc:picChg>
        <pc:picChg chg="add del mod">
          <ac:chgData name="AVA EVENTOS E TECNOLOGIA" userId="b44ac983e2b2bee6" providerId="LiveId" clId="{85305764-0083-4F03-8144-F370786D30A4}" dt="2025-07-09T13:18:03.286" v="209" actId="478"/>
          <ac:picMkLst>
            <pc:docMk/>
            <pc:sldMk cId="379301172" sldId="262"/>
            <ac:picMk id="15" creationId="{EB0C47BC-4BDA-4C10-A8F2-80C70AABE2EE}"/>
          </ac:picMkLst>
        </pc:picChg>
        <pc:picChg chg="add mod">
          <ac:chgData name="AVA EVENTOS E TECNOLOGIA" userId="b44ac983e2b2bee6" providerId="LiveId" clId="{85305764-0083-4F03-8144-F370786D30A4}" dt="2025-07-09T13:46:56.608" v="689" actId="14826"/>
          <ac:picMkLst>
            <pc:docMk/>
            <pc:sldMk cId="379301172" sldId="262"/>
            <ac:picMk id="18" creationId="{71312E1F-203B-4D2E-B519-79B78950FDD6}"/>
          </ac:picMkLst>
        </pc:picChg>
        <pc:picChg chg="add mod">
          <ac:chgData name="AVA EVENTOS E TECNOLOGIA" userId="b44ac983e2b2bee6" providerId="LiveId" clId="{85305764-0083-4F03-8144-F370786D30A4}" dt="2025-07-09T13:34:27.168" v="657" actId="14100"/>
          <ac:picMkLst>
            <pc:docMk/>
            <pc:sldMk cId="379301172" sldId="262"/>
            <ac:picMk id="20" creationId="{C671CD6A-9693-430A-BCC3-3DD403C841C6}"/>
          </ac:picMkLst>
        </pc:picChg>
        <pc:picChg chg="add mod">
          <ac:chgData name="AVA EVENTOS E TECNOLOGIA" userId="b44ac983e2b2bee6" providerId="LiveId" clId="{85305764-0083-4F03-8144-F370786D30A4}" dt="2025-07-09T13:34:00.021" v="651" actId="164"/>
          <ac:picMkLst>
            <pc:docMk/>
            <pc:sldMk cId="379301172" sldId="262"/>
            <ac:picMk id="23" creationId="{89DFDD0A-B83F-4F51-B2D2-D53EA8FE626F}"/>
          </ac:picMkLst>
        </pc:picChg>
        <pc:picChg chg="add mod">
          <ac:chgData name="AVA EVENTOS E TECNOLOGIA" userId="b44ac983e2b2bee6" providerId="LiveId" clId="{85305764-0083-4F03-8144-F370786D30A4}" dt="2025-07-09T13:30:36.169" v="593" actId="1076"/>
          <ac:picMkLst>
            <pc:docMk/>
            <pc:sldMk cId="379301172" sldId="262"/>
            <ac:picMk id="30" creationId="{D4CE70DD-354F-4589-8BFC-47C4C6A2182B}"/>
          </ac:picMkLst>
        </pc:picChg>
        <pc:picChg chg="add mod">
          <ac:chgData name="AVA EVENTOS E TECNOLOGIA" userId="b44ac983e2b2bee6" providerId="LiveId" clId="{85305764-0083-4F03-8144-F370786D30A4}" dt="2025-07-09T13:33:00.640" v="633" actId="1076"/>
          <ac:picMkLst>
            <pc:docMk/>
            <pc:sldMk cId="379301172" sldId="262"/>
            <ac:picMk id="34" creationId="{05497419-F723-4459-827A-D794B05FCF1A}"/>
          </ac:picMkLst>
        </pc:picChg>
      </pc:sldChg>
      <pc:sldMasterChg chg="modSldLayout">
        <pc:chgData name="AVA EVENTOS E TECNOLOGIA" userId="b44ac983e2b2bee6" providerId="LiveId" clId="{85305764-0083-4F03-8144-F370786D30A4}" dt="2025-07-09T13:15:53.585" v="198" actId="21"/>
        <pc:sldMasterMkLst>
          <pc:docMk/>
          <pc:sldMasterMk cId="2957159927" sldId="2147483660"/>
        </pc:sldMasterMkLst>
        <pc:sldLayoutChg chg="addSp delSp modSp mod setBg">
          <pc:chgData name="AVA EVENTOS E TECNOLOGIA" userId="b44ac983e2b2bee6" providerId="LiveId" clId="{85305764-0083-4F03-8144-F370786D30A4}" dt="2025-07-09T13:15:53.585" v="198" actId="21"/>
          <pc:sldLayoutMkLst>
            <pc:docMk/>
            <pc:sldMasterMk cId="2957159927" sldId="2147483660"/>
            <pc:sldLayoutMk cId="2030484978" sldId="2147483661"/>
          </pc:sldLayoutMkLst>
          <pc:spChg chg="add del">
            <ac:chgData name="AVA EVENTOS E TECNOLOGIA" userId="b44ac983e2b2bee6" providerId="LiveId" clId="{85305764-0083-4F03-8144-F370786D30A4}" dt="2025-07-09T13:13:31.091" v="188" actId="11529"/>
            <ac:spMkLst>
              <pc:docMk/>
              <pc:sldMasterMk cId="2957159927" sldId="2147483660"/>
              <pc:sldLayoutMk cId="2030484978" sldId="2147483661"/>
              <ac:spMk id="11" creationId="{1DD4CC11-FE9F-4C26-AD73-103D34A8777B}"/>
            </ac:spMkLst>
          </pc:spChg>
          <pc:spChg chg="add del mod">
            <ac:chgData name="AVA EVENTOS E TECNOLOGIA" userId="b44ac983e2b2bee6" providerId="LiveId" clId="{85305764-0083-4F03-8144-F370786D30A4}" dt="2025-07-09T13:15:27.459" v="196" actId="21"/>
            <ac:spMkLst>
              <pc:docMk/>
              <pc:sldMasterMk cId="2957159927" sldId="2147483660"/>
              <pc:sldLayoutMk cId="2030484978" sldId="2147483661"/>
              <ac:spMk id="12" creationId="{40E6C21B-0411-4AA3-814A-87A124246706}"/>
            </ac:spMkLst>
          </pc:spChg>
          <pc:spChg chg="add del mod">
            <ac:chgData name="AVA EVENTOS E TECNOLOGIA" userId="b44ac983e2b2bee6" providerId="LiveId" clId="{85305764-0083-4F03-8144-F370786D30A4}" dt="2025-07-09T13:15:27.459" v="196" actId="21"/>
            <ac:spMkLst>
              <pc:docMk/>
              <pc:sldMasterMk cId="2957159927" sldId="2147483660"/>
              <pc:sldLayoutMk cId="2030484978" sldId="2147483661"/>
              <ac:spMk id="14" creationId="{3E0EEAF3-7727-4D58-9D58-6FAD376D5AC0}"/>
            </ac:spMkLst>
          </pc:spChg>
          <pc:spChg chg="add del mod">
            <ac:chgData name="AVA EVENTOS E TECNOLOGIA" userId="b44ac983e2b2bee6" providerId="LiveId" clId="{85305764-0083-4F03-8144-F370786D30A4}" dt="2025-07-09T13:15:53.585" v="198" actId="21"/>
            <ac:spMkLst>
              <pc:docMk/>
              <pc:sldMasterMk cId="2957159927" sldId="2147483660"/>
              <pc:sldLayoutMk cId="2030484978" sldId="2147483661"/>
              <ac:spMk id="18" creationId="{40300FB9-F3A7-4DD1-8462-01698726748D}"/>
            </ac:spMkLst>
          </pc:spChg>
          <pc:spChg chg="add del mod">
            <ac:chgData name="AVA EVENTOS E TECNOLOGIA" userId="b44ac983e2b2bee6" providerId="LiveId" clId="{85305764-0083-4F03-8144-F370786D30A4}" dt="2025-07-09T13:15:27.459" v="196" actId="21"/>
            <ac:spMkLst>
              <pc:docMk/>
              <pc:sldMasterMk cId="2957159927" sldId="2147483660"/>
              <pc:sldLayoutMk cId="2030484978" sldId="2147483661"/>
              <ac:spMk id="19" creationId="{0486E416-EEFF-499E-AA84-684155E63560}"/>
            </ac:spMkLst>
          </pc:spChg>
          <pc:spChg chg="add del mod">
            <ac:chgData name="AVA EVENTOS E TECNOLOGIA" userId="b44ac983e2b2bee6" providerId="LiveId" clId="{85305764-0083-4F03-8144-F370786D30A4}" dt="2025-07-09T13:15:27.459" v="196" actId="21"/>
            <ac:spMkLst>
              <pc:docMk/>
              <pc:sldMasterMk cId="2957159927" sldId="2147483660"/>
              <pc:sldLayoutMk cId="2030484978" sldId="2147483661"/>
              <ac:spMk id="28" creationId="{061D7B7F-B54A-439D-B98D-320CD2E36E07}"/>
            </ac:spMkLst>
          </pc:spChg>
          <pc:spChg chg="del">
            <ac:chgData name="AVA EVENTOS E TECNOLOGIA" userId="b44ac983e2b2bee6" providerId="LiveId" clId="{85305764-0083-4F03-8144-F370786D30A4}" dt="2025-07-09T13:13:15.029" v="187" actId="478"/>
            <ac:spMkLst>
              <pc:docMk/>
              <pc:sldMasterMk cId="2957159927" sldId="2147483660"/>
              <pc:sldLayoutMk cId="2030484978" sldId="2147483661"/>
              <ac:spMk id="29" creationId="{8944331C-F478-4FF1-BD41-CD50CFD7DC79}"/>
            </ac:spMkLst>
          </pc:spChg>
          <pc:spChg chg="add del">
            <ac:chgData name="AVA EVENTOS E TECNOLOGIA" userId="b44ac983e2b2bee6" providerId="LiveId" clId="{85305764-0083-4F03-8144-F370786D30A4}" dt="2025-07-09T13:15:27.459" v="196" actId="21"/>
            <ac:spMkLst>
              <pc:docMk/>
              <pc:sldMasterMk cId="2957159927" sldId="2147483660"/>
              <pc:sldLayoutMk cId="2030484978" sldId="2147483661"/>
              <ac:spMk id="30" creationId="{2037BB97-5161-49F0-A63C-62B768EEBFAF}"/>
            </ac:spMkLst>
          </pc:spChg>
          <pc:spChg chg="add del">
            <ac:chgData name="AVA EVENTOS E TECNOLOGIA" userId="b44ac983e2b2bee6" providerId="LiveId" clId="{85305764-0083-4F03-8144-F370786D30A4}" dt="2025-07-09T13:15:27.459" v="196" actId="21"/>
            <ac:spMkLst>
              <pc:docMk/>
              <pc:sldMasterMk cId="2957159927" sldId="2147483660"/>
              <pc:sldLayoutMk cId="2030484978" sldId="2147483661"/>
              <ac:spMk id="31" creationId="{F0850601-B64C-48B1-8A94-7CF5A371F10E}"/>
            </ac:spMkLst>
          </pc:spChg>
          <pc:spChg chg="add del">
            <ac:chgData name="AVA EVENTOS E TECNOLOGIA" userId="b44ac983e2b2bee6" providerId="LiveId" clId="{85305764-0083-4F03-8144-F370786D30A4}" dt="2025-07-09T13:15:27.459" v="196" actId="21"/>
            <ac:spMkLst>
              <pc:docMk/>
              <pc:sldMasterMk cId="2957159927" sldId="2147483660"/>
              <pc:sldLayoutMk cId="2030484978" sldId="2147483661"/>
              <ac:spMk id="33" creationId="{C0FE8205-BBF4-499D-9E7D-E320CA64E0C7}"/>
            </ac:spMkLst>
          </pc:spChg>
          <pc:spChg chg="add del">
            <ac:chgData name="AVA EVENTOS E TECNOLOGIA" userId="b44ac983e2b2bee6" providerId="LiveId" clId="{85305764-0083-4F03-8144-F370786D30A4}" dt="2025-07-09T13:15:27.459" v="196" actId="21"/>
            <ac:spMkLst>
              <pc:docMk/>
              <pc:sldMasterMk cId="2957159927" sldId="2147483660"/>
              <pc:sldLayoutMk cId="2030484978" sldId="2147483661"/>
              <ac:spMk id="34" creationId="{6C4EAC64-F1FA-476E-AA9C-FC7A2082A650}"/>
            </ac:spMkLst>
          </pc:spChg>
          <pc:spChg chg="add del">
            <ac:chgData name="AVA EVENTOS E TECNOLOGIA" userId="b44ac983e2b2bee6" providerId="LiveId" clId="{85305764-0083-4F03-8144-F370786D30A4}" dt="2025-07-09T13:15:27.459" v="196" actId="21"/>
            <ac:spMkLst>
              <pc:docMk/>
              <pc:sldMasterMk cId="2957159927" sldId="2147483660"/>
              <pc:sldLayoutMk cId="2030484978" sldId="2147483661"/>
              <ac:spMk id="35" creationId="{98FA8DF1-5C83-4458-A88F-42BBF9E5AEC7}"/>
            </ac:spMkLst>
          </pc:spChg>
          <pc:graphicFrameChg chg="add del mod ord">
            <ac:chgData name="AVA EVENTOS E TECNOLOGIA" userId="b44ac983e2b2bee6" providerId="LiveId" clId="{85305764-0083-4F03-8144-F370786D30A4}" dt="2025-07-09T12:47:55.619" v="13" actId="478"/>
            <ac:graphicFrameMkLst>
              <pc:docMk/>
              <pc:sldMasterMk cId="2957159927" sldId="2147483660"/>
              <pc:sldLayoutMk cId="2030484978" sldId="2147483661"/>
              <ac:graphicFrameMk id="2" creationId="{4E2F9363-B976-49F9-938D-33F6065CE3A8}"/>
            </ac:graphicFrameMkLst>
          </pc:graphicFrameChg>
          <pc:graphicFrameChg chg="add del">
            <ac:chgData name="AVA EVENTOS E TECNOLOGIA" userId="b44ac983e2b2bee6" providerId="LiveId" clId="{85305764-0083-4F03-8144-F370786D30A4}" dt="2025-07-09T13:15:27.459" v="196" actId="21"/>
            <ac:graphicFrameMkLst>
              <pc:docMk/>
              <pc:sldMasterMk cId="2957159927" sldId="2147483660"/>
              <pc:sldLayoutMk cId="2030484978" sldId="2147483661"/>
              <ac:graphicFrameMk id="32" creationId="{B50997FF-EF5B-4154-B0C3-CA5AAD3C5992}"/>
            </ac:graphicFrameMkLst>
          </pc:graphicFrameChg>
          <pc:picChg chg="add del mod">
            <ac:chgData name="AVA EVENTOS E TECNOLOGIA" userId="b44ac983e2b2bee6" providerId="LiveId" clId="{85305764-0083-4F03-8144-F370786D30A4}" dt="2025-07-09T13:04:13.689" v="33"/>
            <ac:picMkLst>
              <pc:docMk/>
              <pc:sldMasterMk cId="2957159927" sldId="2147483660"/>
              <pc:sldLayoutMk cId="2030484978" sldId="2147483661"/>
              <ac:picMk id="4" creationId="{B2984838-4374-429D-BB26-6FD0155A3F2D}"/>
            </ac:picMkLst>
          </pc:picChg>
          <pc:picChg chg="add del mod ord modCrop">
            <ac:chgData name="AVA EVENTOS E TECNOLOGIA" userId="b44ac983e2b2bee6" providerId="LiveId" clId="{85305764-0083-4F03-8144-F370786D30A4}" dt="2025-07-09T13:15:27.459" v="196" actId="21"/>
            <ac:picMkLst>
              <pc:docMk/>
              <pc:sldMasterMk cId="2957159927" sldId="2147483660"/>
              <pc:sldLayoutMk cId="2030484978" sldId="2147483661"/>
              <ac:picMk id="6" creationId="{C9A092F6-4D53-4307-AB70-9532F61D8139}"/>
            </ac:picMkLst>
          </pc:picChg>
          <pc:picChg chg="add mod">
            <ac:chgData name="AVA EVENTOS E TECNOLOGIA" userId="b44ac983e2b2bee6" providerId="LiveId" clId="{85305764-0083-4F03-8144-F370786D30A4}" dt="2025-07-09T13:05:35.325" v="55" actId="1038"/>
            <ac:picMkLst>
              <pc:docMk/>
              <pc:sldMasterMk cId="2957159927" sldId="2147483660"/>
              <pc:sldLayoutMk cId="2030484978" sldId="2147483661"/>
              <ac:picMk id="8" creationId="{860E7183-72AC-4957-9DBB-BB60CFDA742D}"/>
            </ac:picMkLst>
          </pc:picChg>
          <pc:picChg chg="add del mod">
            <ac:chgData name="AVA EVENTOS E TECNOLOGIA" userId="b44ac983e2b2bee6" providerId="LiveId" clId="{85305764-0083-4F03-8144-F370786D30A4}" dt="2025-07-09T13:15:27.459" v="196" actId="21"/>
            <ac:picMkLst>
              <pc:docMk/>
              <pc:sldMasterMk cId="2957159927" sldId="2147483660"/>
              <pc:sldLayoutMk cId="2030484978" sldId="2147483661"/>
              <ac:picMk id="10" creationId="{21CB4EFB-275B-410E-B5C0-70751B7E4610}"/>
            </ac:picMkLst>
          </pc:picChg>
          <pc:picChg chg="add del mod">
            <ac:chgData name="AVA EVENTOS E TECNOLOGIA" userId="b44ac983e2b2bee6" providerId="LiveId" clId="{85305764-0083-4F03-8144-F370786D30A4}" dt="2025-07-09T13:15:27.459" v="196" actId="21"/>
            <ac:picMkLst>
              <pc:docMk/>
              <pc:sldMasterMk cId="2957159927" sldId="2147483660"/>
              <pc:sldLayoutMk cId="2030484978" sldId="2147483661"/>
              <ac:picMk id="22" creationId="{59931872-8445-4CE7-950F-FA1D96FBFD80}"/>
            </ac:picMkLst>
          </pc:picChg>
          <pc:picChg chg="add del mod">
            <ac:chgData name="AVA EVENTOS E TECNOLOGIA" userId="b44ac983e2b2bee6" providerId="LiveId" clId="{85305764-0083-4F03-8144-F370786D30A4}" dt="2025-07-09T13:15:27.459" v="196" actId="21"/>
            <ac:picMkLst>
              <pc:docMk/>
              <pc:sldMasterMk cId="2957159927" sldId="2147483660"/>
              <pc:sldLayoutMk cId="2030484978" sldId="2147483661"/>
              <ac:picMk id="23" creationId="{2A779BD3-EA0D-45FF-85E0-26827839ABB7}"/>
            </ac:picMkLst>
          </pc:picChg>
        </pc:sldLayoutChg>
      </pc:sldMasterChg>
    </pc:docChg>
  </pc:docChgLst>
  <pc:docChgLst>
    <pc:chgData name="AVA EVENTOS E TECNOLOGIA" userId="b44ac983e2b2bee6" providerId="LiveId" clId="{8D7EAB03-C6C4-4BD8-812F-001E840E9A63}"/>
    <pc:docChg chg="undo custSel modSld modMainMaster">
      <pc:chgData name="AVA EVENTOS E TECNOLOGIA" userId="b44ac983e2b2bee6" providerId="LiveId" clId="{8D7EAB03-C6C4-4BD8-812F-001E840E9A63}" dt="2025-04-09T20:21:37.428" v="238" actId="14100"/>
      <pc:docMkLst>
        <pc:docMk/>
      </pc:docMkLst>
      <pc:sldChg chg="addSp delSp modSp mod">
        <pc:chgData name="AVA EVENTOS E TECNOLOGIA" userId="b44ac983e2b2bee6" providerId="LiveId" clId="{8D7EAB03-C6C4-4BD8-812F-001E840E9A63}" dt="2025-04-09T20:21:37.428" v="238" actId="14100"/>
        <pc:sldMkLst>
          <pc:docMk/>
          <pc:sldMk cId="973440226" sldId="261"/>
        </pc:sldMkLst>
        <pc:spChg chg="mod">
          <ac:chgData name="AVA EVENTOS E TECNOLOGIA" userId="b44ac983e2b2bee6" providerId="LiveId" clId="{8D7EAB03-C6C4-4BD8-812F-001E840E9A63}" dt="2025-04-09T20:14:57.411" v="30" actId="1076"/>
          <ac:spMkLst>
            <pc:docMk/>
            <pc:sldMk cId="973440226" sldId="261"/>
            <ac:spMk id="3" creationId="{1C9F038D-B6A3-52DC-B4FE-DBBE83F38BEB}"/>
          </ac:spMkLst>
        </pc:spChg>
        <pc:spChg chg="del mod">
          <ac:chgData name="AVA EVENTOS E TECNOLOGIA" userId="b44ac983e2b2bee6" providerId="LiveId" clId="{8D7EAB03-C6C4-4BD8-812F-001E840E9A63}" dt="2025-04-09T20:20:23.200" v="226" actId="478"/>
          <ac:spMkLst>
            <pc:docMk/>
            <pc:sldMk cId="973440226" sldId="261"/>
            <ac:spMk id="4" creationId="{FB675963-1743-00B8-DB22-85C1A6E904ED}"/>
          </ac:spMkLst>
        </pc:spChg>
        <pc:spChg chg="mod">
          <ac:chgData name="AVA EVENTOS E TECNOLOGIA" userId="b44ac983e2b2bee6" providerId="LiveId" clId="{8D7EAB03-C6C4-4BD8-812F-001E840E9A63}" dt="2025-04-01T13:16:08.409" v="0"/>
          <ac:spMkLst>
            <pc:docMk/>
            <pc:sldMk cId="973440226" sldId="261"/>
            <ac:spMk id="13" creationId="{8FDD39AE-86C2-AD6B-BAAE-0FAB38BFAF9D}"/>
          </ac:spMkLst>
        </pc:spChg>
        <pc:spChg chg="add del mod">
          <ac:chgData name="AVA EVENTOS E TECNOLOGIA" userId="b44ac983e2b2bee6" providerId="LiveId" clId="{8D7EAB03-C6C4-4BD8-812F-001E840E9A63}" dt="2025-04-09T20:21:07.069" v="233" actId="478"/>
          <ac:spMkLst>
            <pc:docMk/>
            <pc:sldMk cId="973440226" sldId="261"/>
            <ac:spMk id="14" creationId="{B4F6F591-790C-4CA0-8A0D-DC941CCAB6C7}"/>
          </ac:spMkLst>
        </pc:spChg>
        <pc:spChg chg="add mod">
          <ac:chgData name="AVA EVENTOS E TECNOLOGIA" userId="b44ac983e2b2bee6" providerId="LiveId" clId="{8D7EAB03-C6C4-4BD8-812F-001E840E9A63}" dt="2025-04-09T20:21:37.428" v="238" actId="14100"/>
          <ac:spMkLst>
            <pc:docMk/>
            <pc:sldMk cId="973440226" sldId="261"/>
            <ac:spMk id="15" creationId="{62522806-CC80-49C2-8F37-24AFFF64301E}"/>
          </ac:spMkLst>
        </pc:spChg>
      </pc:sldChg>
      <pc:sldMasterChg chg="delSldLayout modSldLayout">
        <pc:chgData name="AVA EVENTOS E TECNOLOGIA" userId="b44ac983e2b2bee6" providerId="LiveId" clId="{8D7EAB03-C6C4-4BD8-812F-001E840E9A63}" dt="2025-04-09T20:20:58.698" v="230" actId="21"/>
        <pc:sldMasterMkLst>
          <pc:docMk/>
          <pc:sldMasterMk cId="2957159927" sldId="2147483660"/>
        </pc:sldMasterMkLst>
        <pc:sldLayoutChg chg="addSp delSp modSp mod setBg">
          <pc:chgData name="AVA EVENTOS E TECNOLOGIA" userId="b44ac983e2b2bee6" providerId="LiveId" clId="{8D7EAB03-C6C4-4BD8-812F-001E840E9A63}" dt="2025-04-09T20:20:58.698" v="230" actId="21"/>
          <pc:sldLayoutMkLst>
            <pc:docMk/>
            <pc:sldMasterMk cId="2957159927" sldId="2147483660"/>
            <pc:sldLayoutMk cId="2030484978" sldId="2147483661"/>
          </pc:sldLayoutMkLst>
          <pc:spChg chg="add del mod">
            <ac:chgData name="AVA EVENTOS E TECNOLOGIA" userId="b44ac983e2b2bee6" providerId="LiveId" clId="{8D7EAB03-C6C4-4BD8-812F-001E840E9A63}" dt="2025-04-09T20:19:30.746" v="216"/>
            <ac:spMkLst>
              <pc:docMk/>
              <pc:sldMasterMk cId="2957159927" sldId="2147483660"/>
              <pc:sldLayoutMk cId="2030484978" sldId="2147483661"/>
              <ac:spMk id="2" creationId="{00000000-0000-0000-0000-000000000000}"/>
            </ac:spMkLst>
          </pc:spChg>
          <pc:spChg chg="add del">
            <ac:chgData name="AVA EVENTOS E TECNOLOGIA" userId="b44ac983e2b2bee6" providerId="LiveId" clId="{8D7EAB03-C6C4-4BD8-812F-001E840E9A63}" dt="2025-04-09T20:19:34.989" v="217" actId="11529"/>
            <ac:spMkLst>
              <pc:docMk/>
              <pc:sldMasterMk cId="2957159927" sldId="2147483660"/>
              <pc:sldLayoutMk cId="2030484978" sldId="2147483661"/>
              <ac:spMk id="3" creationId="{B1C6F43A-5DC9-43FE-B836-9ADB691EB853}"/>
            </ac:spMkLst>
          </pc:spChg>
          <pc:spChg chg="add del mod">
            <ac:chgData name="AVA EVENTOS E TECNOLOGIA" userId="b44ac983e2b2bee6" providerId="LiveId" clId="{8D7EAB03-C6C4-4BD8-812F-001E840E9A63}" dt="2025-04-09T20:19:38.098" v="218" actId="478"/>
            <ac:spMkLst>
              <pc:docMk/>
              <pc:sldMasterMk cId="2957159927" sldId="2147483660"/>
              <pc:sldLayoutMk cId="2030484978" sldId="2147483661"/>
              <ac:spMk id="4" creationId="{CCE9BDD8-EBAD-4F5C-A260-CDA040B9DC5F}"/>
            </ac:spMkLst>
          </pc:spChg>
          <pc:spChg chg="add del mod">
            <ac:chgData name="AVA EVENTOS E TECNOLOGIA" userId="b44ac983e2b2bee6" providerId="LiveId" clId="{8D7EAB03-C6C4-4BD8-812F-001E840E9A63}" dt="2025-04-09T20:20:58.698" v="230" actId="21"/>
            <ac:spMkLst>
              <pc:docMk/>
              <pc:sldMasterMk cId="2957159927" sldId="2147483660"/>
              <pc:sldLayoutMk cId="2030484978" sldId="2147483661"/>
              <ac:spMk id="11" creationId="{0303F824-E24B-4177-8763-E059AF188F57}"/>
            </ac:spMkLst>
          </pc:spChg>
          <pc:spChg chg="add del mod">
            <ac:chgData name="AVA EVENTOS E TECNOLOGIA" userId="b44ac983e2b2bee6" providerId="LiveId" clId="{8D7EAB03-C6C4-4BD8-812F-001E840E9A63}" dt="2025-04-09T11:22:14.611" v="8"/>
            <ac:spMkLst>
              <pc:docMk/>
              <pc:sldMasterMk cId="2957159927" sldId="2147483660"/>
              <pc:sldLayoutMk cId="2030484978" sldId="2147483661"/>
              <ac:spMk id="11" creationId="{946E3622-5C34-45AA-A7DE-4A01C7B0F942}"/>
            </ac:spMkLst>
          </pc:spChg>
          <pc:spChg chg="add del mod">
            <ac:chgData name="AVA EVENTOS E TECNOLOGIA" userId="b44ac983e2b2bee6" providerId="LiveId" clId="{8D7EAB03-C6C4-4BD8-812F-001E840E9A63}" dt="2025-04-09T11:22:14.611" v="8"/>
            <ac:spMkLst>
              <pc:docMk/>
              <pc:sldMasterMk cId="2957159927" sldId="2147483660"/>
              <pc:sldLayoutMk cId="2030484978" sldId="2147483661"/>
              <ac:spMk id="12" creationId="{0267C13D-33AE-4853-A31E-0A7F6BC7DFA0}"/>
            </ac:spMkLst>
          </pc:spChg>
          <pc:spChg chg="add del mod">
            <ac:chgData name="AVA EVENTOS E TECNOLOGIA" userId="b44ac983e2b2bee6" providerId="LiveId" clId="{8D7EAB03-C6C4-4BD8-812F-001E840E9A63}" dt="2025-04-09T11:22:14.611" v="8"/>
            <ac:spMkLst>
              <pc:docMk/>
              <pc:sldMasterMk cId="2957159927" sldId="2147483660"/>
              <pc:sldLayoutMk cId="2030484978" sldId="2147483661"/>
              <ac:spMk id="13" creationId="{1B4E1E6B-2305-4B6A-9999-FF0CCE10651F}"/>
            </ac:spMkLst>
          </pc:spChg>
          <pc:spChg chg="add mod">
            <ac:chgData name="AVA EVENTOS E TECNOLOGIA" userId="b44ac983e2b2bee6" providerId="LiveId" clId="{8D7EAB03-C6C4-4BD8-812F-001E840E9A63}" dt="2025-04-09T20:19:45.540" v="222" actId="1076"/>
            <ac:spMkLst>
              <pc:docMk/>
              <pc:sldMasterMk cId="2957159927" sldId="2147483660"/>
              <pc:sldLayoutMk cId="2030484978" sldId="2147483661"/>
              <ac:spMk id="14" creationId="{3E0EEAF3-7727-4D58-9D58-6FAD376D5AC0}"/>
            </ac:spMkLst>
          </pc:spChg>
          <pc:spChg chg="add del mod">
            <ac:chgData name="AVA EVENTOS E TECNOLOGIA" userId="b44ac983e2b2bee6" providerId="LiveId" clId="{8D7EAB03-C6C4-4BD8-812F-001E840E9A63}" dt="2025-04-09T11:22:14.611" v="8"/>
            <ac:spMkLst>
              <pc:docMk/>
              <pc:sldMasterMk cId="2957159927" sldId="2147483660"/>
              <pc:sldLayoutMk cId="2030484978" sldId="2147483661"/>
              <ac:spMk id="14" creationId="{E7962960-1F6A-48A0-ABD6-AA30F09E3D2D}"/>
            </ac:spMkLst>
          </pc:spChg>
          <pc:spChg chg="add del mod">
            <ac:chgData name="AVA EVENTOS E TECNOLOGIA" userId="b44ac983e2b2bee6" providerId="LiveId" clId="{8D7EAB03-C6C4-4BD8-812F-001E840E9A63}" dt="2025-04-09T11:22:14.611" v="8"/>
            <ac:spMkLst>
              <pc:docMk/>
              <pc:sldMasterMk cId="2957159927" sldId="2147483660"/>
              <pc:sldLayoutMk cId="2030484978" sldId="2147483661"/>
              <ac:spMk id="16" creationId="{E1B0A607-B4E7-4B71-B173-56DBC64B820A}"/>
            </ac:spMkLst>
          </pc:spChg>
          <pc:spChg chg="add del mod">
            <ac:chgData name="AVA EVENTOS E TECNOLOGIA" userId="b44ac983e2b2bee6" providerId="LiveId" clId="{8D7EAB03-C6C4-4BD8-812F-001E840E9A63}" dt="2025-04-09T11:22:14.611" v="8"/>
            <ac:spMkLst>
              <pc:docMk/>
              <pc:sldMasterMk cId="2957159927" sldId="2147483660"/>
              <pc:sldLayoutMk cId="2030484978" sldId="2147483661"/>
              <ac:spMk id="17" creationId="{35783710-0021-4DE3-BDAD-168158EBEDFE}"/>
            </ac:spMkLst>
          </pc:spChg>
          <pc:spChg chg="add del mod">
            <ac:chgData name="AVA EVENTOS E TECNOLOGIA" userId="b44ac983e2b2bee6" providerId="LiveId" clId="{8D7EAB03-C6C4-4BD8-812F-001E840E9A63}" dt="2025-04-09T11:22:14.611" v="8"/>
            <ac:spMkLst>
              <pc:docMk/>
              <pc:sldMasterMk cId="2957159927" sldId="2147483660"/>
              <pc:sldLayoutMk cId="2030484978" sldId="2147483661"/>
              <ac:spMk id="18" creationId="{9AE35146-6BAF-48B7-8291-8897F7DB9281}"/>
            </ac:spMkLst>
          </pc:spChg>
          <pc:spChg chg="add del mod">
            <ac:chgData name="AVA EVENTOS E TECNOLOGIA" userId="b44ac983e2b2bee6" providerId="LiveId" clId="{8D7EAB03-C6C4-4BD8-812F-001E840E9A63}" dt="2025-04-09T11:22:46.254" v="15"/>
            <ac:spMkLst>
              <pc:docMk/>
              <pc:sldMasterMk cId="2957159927" sldId="2147483660"/>
              <pc:sldLayoutMk cId="2030484978" sldId="2147483661"/>
              <ac:spMk id="19" creationId="{EE249128-0C1F-4D32-A7E7-12DCB8A11342}"/>
            </ac:spMkLst>
          </pc:spChg>
          <pc:spChg chg="add del mod">
            <ac:chgData name="AVA EVENTOS E TECNOLOGIA" userId="b44ac983e2b2bee6" providerId="LiveId" clId="{8D7EAB03-C6C4-4BD8-812F-001E840E9A63}" dt="2025-04-09T11:22:46.254" v="15"/>
            <ac:spMkLst>
              <pc:docMk/>
              <pc:sldMasterMk cId="2957159927" sldId="2147483660"/>
              <pc:sldLayoutMk cId="2030484978" sldId="2147483661"/>
              <ac:spMk id="20" creationId="{E2ACC263-15AC-41A7-BF1A-F4A43AAFDFD8}"/>
            </ac:spMkLst>
          </pc:spChg>
          <pc:spChg chg="add del mod">
            <ac:chgData name="AVA EVENTOS E TECNOLOGIA" userId="b44ac983e2b2bee6" providerId="LiveId" clId="{8D7EAB03-C6C4-4BD8-812F-001E840E9A63}" dt="2025-04-09T11:22:46.254" v="15"/>
            <ac:spMkLst>
              <pc:docMk/>
              <pc:sldMasterMk cId="2957159927" sldId="2147483660"/>
              <pc:sldLayoutMk cId="2030484978" sldId="2147483661"/>
              <ac:spMk id="21" creationId="{328B552D-1127-4ACB-8057-368378B3156A}"/>
            </ac:spMkLst>
          </pc:spChg>
          <pc:spChg chg="add del mod">
            <ac:chgData name="AVA EVENTOS E TECNOLOGIA" userId="b44ac983e2b2bee6" providerId="LiveId" clId="{8D7EAB03-C6C4-4BD8-812F-001E840E9A63}" dt="2025-04-09T11:22:46.254" v="15"/>
            <ac:spMkLst>
              <pc:docMk/>
              <pc:sldMasterMk cId="2957159927" sldId="2147483660"/>
              <pc:sldLayoutMk cId="2030484978" sldId="2147483661"/>
              <ac:spMk id="22" creationId="{4CBC05AA-C1F2-4A1C-B105-9A179E7781F6}"/>
            </ac:spMkLst>
          </pc:spChg>
          <pc:spChg chg="add del mod">
            <ac:chgData name="AVA EVENTOS E TECNOLOGIA" userId="b44ac983e2b2bee6" providerId="LiveId" clId="{8D7EAB03-C6C4-4BD8-812F-001E840E9A63}" dt="2025-04-09T11:22:46.254" v="15"/>
            <ac:spMkLst>
              <pc:docMk/>
              <pc:sldMasterMk cId="2957159927" sldId="2147483660"/>
              <pc:sldLayoutMk cId="2030484978" sldId="2147483661"/>
              <ac:spMk id="23" creationId="{18908745-9293-435E-896C-D8E28871B536}"/>
            </ac:spMkLst>
          </pc:spChg>
          <pc:spChg chg="add del mod">
            <ac:chgData name="AVA EVENTOS E TECNOLOGIA" userId="b44ac983e2b2bee6" providerId="LiveId" clId="{8D7EAB03-C6C4-4BD8-812F-001E840E9A63}" dt="2025-04-09T11:22:46.254" v="15"/>
            <ac:spMkLst>
              <pc:docMk/>
              <pc:sldMasterMk cId="2957159927" sldId="2147483660"/>
              <pc:sldLayoutMk cId="2030484978" sldId="2147483661"/>
              <ac:spMk id="25" creationId="{C3C0C9F0-21E8-4B0D-8080-1D63FF94B446}"/>
            </ac:spMkLst>
          </pc:spChg>
          <pc:spChg chg="add del mod">
            <ac:chgData name="AVA EVENTOS E TECNOLOGIA" userId="b44ac983e2b2bee6" providerId="LiveId" clId="{8D7EAB03-C6C4-4BD8-812F-001E840E9A63}" dt="2025-04-09T11:22:46.254" v="15"/>
            <ac:spMkLst>
              <pc:docMk/>
              <pc:sldMasterMk cId="2957159927" sldId="2147483660"/>
              <pc:sldLayoutMk cId="2030484978" sldId="2147483661"/>
              <ac:spMk id="26" creationId="{9E274851-D1B7-4F9C-86EE-F2A1CBC7F9C0}"/>
            </ac:spMkLst>
          </pc:spChg>
          <pc:spChg chg="add del mod">
            <ac:chgData name="AVA EVENTOS E TECNOLOGIA" userId="b44ac983e2b2bee6" providerId="LiveId" clId="{8D7EAB03-C6C4-4BD8-812F-001E840E9A63}" dt="2025-04-09T11:22:46.254" v="15"/>
            <ac:spMkLst>
              <pc:docMk/>
              <pc:sldMasterMk cId="2957159927" sldId="2147483660"/>
              <pc:sldLayoutMk cId="2030484978" sldId="2147483661"/>
              <ac:spMk id="27" creationId="{F50AC251-CAC5-4337-A6B2-8FE25992D18F}"/>
            </ac:spMkLst>
          </pc:spChg>
          <pc:spChg chg="add mod">
            <ac:chgData name="AVA EVENTOS E TECNOLOGIA" userId="b44ac983e2b2bee6" providerId="LiveId" clId="{8D7EAB03-C6C4-4BD8-812F-001E840E9A63}" dt="2025-04-09T20:19:41.628" v="220" actId="1076"/>
            <ac:spMkLst>
              <pc:docMk/>
              <pc:sldMasterMk cId="2957159927" sldId="2147483660"/>
              <pc:sldLayoutMk cId="2030484978" sldId="2147483661"/>
              <ac:spMk id="28" creationId="{061D7B7F-B54A-439D-B98D-320CD2E36E07}"/>
            </ac:spMkLst>
          </pc:spChg>
          <pc:spChg chg="add mod">
            <ac:chgData name="AVA EVENTOS E TECNOLOGIA" userId="b44ac983e2b2bee6" providerId="LiveId" clId="{8D7EAB03-C6C4-4BD8-812F-001E840E9A63}" dt="2025-04-09T11:23:30.260" v="26" actId="1076"/>
            <ac:spMkLst>
              <pc:docMk/>
              <pc:sldMasterMk cId="2957159927" sldId="2147483660"/>
              <pc:sldLayoutMk cId="2030484978" sldId="2147483661"/>
              <ac:spMk id="29" creationId="{8944331C-F478-4FF1-BD41-CD50CFD7DC79}"/>
            </ac:spMkLst>
          </pc:spChg>
          <pc:spChg chg="add mod">
            <ac:chgData name="AVA EVENTOS E TECNOLOGIA" userId="b44ac983e2b2bee6" providerId="LiveId" clId="{8D7EAB03-C6C4-4BD8-812F-001E840E9A63}" dt="2025-04-09T11:23:30.260" v="26" actId="1076"/>
            <ac:spMkLst>
              <pc:docMk/>
              <pc:sldMasterMk cId="2957159927" sldId="2147483660"/>
              <pc:sldLayoutMk cId="2030484978" sldId="2147483661"/>
              <ac:spMk id="30" creationId="{2037BB97-5161-49F0-A63C-62B768EEBFAF}"/>
            </ac:spMkLst>
          </pc:spChg>
          <pc:spChg chg="add mod">
            <ac:chgData name="AVA EVENTOS E TECNOLOGIA" userId="b44ac983e2b2bee6" providerId="LiveId" clId="{8D7EAB03-C6C4-4BD8-812F-001E840E9A63}" dt="2025-04-09T11:23:30.260" v="26" actId="1076"/>
            <ac:spMkLst>
              <pc:docMk/>
              <pc:sldMasterMk cId="2957159927" sldId="2147483660"/>
              <pc:sldLayoutMk cId="2030484978" sldId="2147483661"/>
              <ac:spMk id="31" creationId="{F0850601-B64C-48B1-8A94-7CF5A371F10E}"/>
            </ac:spMkLst>
          </pc:spChg>
          <pc:spChg chg="add mod">
            <ac:chgData name="AVA EVENTOS E TECNOLOGIA" userId="b44ac983e2b2bee6" providerId="LiveId" clId="{8D7EAB03-C6C4-4BD8-812F-001E840E9A63}" dt="2025-04-09T11:23:30.260" v="26" actId="1076"/>
            <ac:spMkLst>
              <pc:docMk/>
              <pc:sldMasterMk cId="2957159927" sldId="2147483660"/>
              <pc:sldLayoutMk cId="2030484978" sldId="2147483661"/>
              <ac:spMk id="33" creationId="{C0FE8205-BBF4-499D-9E7D-E320CA64E0C7}"/>
            </ac:spMkLst>
          </pc:spChg>
          <pc:spChg chg="add mod">
            <ac:chgData name="AVA EVENTOS E TECNOLOGIA" userId="b44ac983e2b2bee6" providerId="LiveId" clId="{8D7EAB03-C6C4-4BD8-812F-001E840E9A63}" dt="2025-04-09T11:23:30.260" v="26" actId="1076"/>
            <ac:spMkLst>
              <pc:docMk/>
              <pc:sldMasterMk cId="2957159927" sldId="2147483660"/>
              <pc:sldLayoutMk cId="2030484978" sldId="2147483661"/>
              <ac:spMk id="34" creationId="{6C4EAC64-F1FA-476E-AA9C-FC7A2082A650}"/>
            </ac:spMkLst>
          </pc:spChg>
          <pc:spChg chg="add mod">
            <ac:chgData name="AVA EVENTOS E TECNOLOGIA" userId="b44ac983e2b2bee6" providerId="LiveId" clId="{8D7EAB03-C6C4-4BD8-812F-001E840E9A63}" dt="2025-04-09T20:17:23.875" v="188" actId="14100"/>
            <ac:spMkLst>
              <pc:docMk/>
              <pc:sldMasterMk cId="2957159927" sldId="2147483660"/>
              <pc:sldLayoutMk cId="2030484978" sldId="2147483661"/>
              <ac:spMk id="35" creationId="{98FA8DF1-5C83-4458-A88F-42BBF9E5AEC7}"/>
            </ac:spMkLst>
          </pc:spChg>
          <pc:spChg chg="add del">
            <ac:chgData name="AVA EVENTOS E TECNOLOGIA" userId="b44ac983e2b2bee6" providerId="LiveId" clId="{8D7EAB03-C6C4-4BD8-812F-001E840E9A63}" dt="2025-04-09T11:23:01.053" v="23" actId="478"/>
            <ac:spMkLst>
              <pc:docMk/>
              <pc:sldMasterMk cId="2957159927" sldId="2147483660"/>
              <pc:sldLayoutMk cId="2030484978" sldId="2147483661"/>
              <ac:spMk id="82" creationId="{4A3CC9A6-F80F-3538-5BA5-CED2F00A188D}"/>
            </ac:spMkLst>
          </pc:spChg>
          <pc:spChg chg="add del">
            <ac:chgData name="AVA EVENTOS E TECNOLOGIA" userId="b44ac983e2b2bee6" providerId="LiveId" clId="{8D7EAB03-C6C4-4BD8-812F-001E840E9A63}" dt="2025-04-09T11:23:01.053" v="23" actId="478"/>
            <ac:spMkLst>
              <pc:docMk/>
              <pc:sldMasterMk cId="2957159927" sldId="2147483660"/>
              <pc:sldLayoutMk cId="2030484978" sldId="2147483661"/>
              <ac:spMk id="91" creationId="{0533A3EC-0E79-1364-61C6-E135EC3844DC}"/>
            </ac:spMkLst>
          </pc:spChg>
          <pc:spChg chg="add del">
            <ac:chgData name="AVA EVENTOS E TECNOLOGIA" userId="b44ac983e2b2bee6" providerId="LiveId" clId="{8D7EAB03-C6C4-4BD8-812F-001E840E9A63}" dt="2025-04-09T11:23:01.053" v="23" actId="478"/>
            <ac:spMkLst>
              <pc:docMk/>
              <pc:sldMasterMk cId="2957159927" sldId="2147483660"/>
              <pc:sldLayoutMk cId="2030484978" sldId="2147483661"/>
              <ac:spMk id="92" creationId="{4FEFA8C3-FE4B-B8B5-DA93-B42B910CEFBC}"/>
            </ac:spMkLst>
          </pc:spChg>
          <pc:spChg chg="add del">
            <ac:chgData name="AVA EVENTOS E TECNOLOGIA" userId="b44ac983e2b2bee6" providerId="LiveId" clId="{8D7EAB03-C6C4-4BD8-812F-001E840E9A63}" dt="2025-04-09T11:23:01.053" v="23" actId="478"/>
            <ac:spMkLst>
              <pc:docMk/>
              <pc:sldMasterMk cId="2957159927" sldId="2147483660"/>
              <pc:sldLayoutMk cId="2030484978" sldId="2147483661"/>
              <ac:spMk id="93" creationId="{7E3ED0BC-43B7-53DA-898E-F3F1A24A06EE}"/>
            </ac:spMkLst>
          </pc:spChg>
          <pc:spChg chg="add del">
            <ac:chgData name="AVA EVENTOS E TECNOLOGIA" userId="b44ac983e2b2bee6" providerId="LiveId" clId="{8D7EAB03-C6C4-4BD8-812F-001E840E9A63}" dt="2025-04-09T11:23:01.053" v="23" actId="478"/>
            <ac:spMkLst>
              <pc:docMk/>
              <pc:sldMasterMk cId="2957159927" sldId="2147483660"/>
              <pc:sldLayoutMk cId="2030484978" sldId="2147483661"/>
              <ac:spMk id="97" creationId="{F35DB1D6-E5F7-8C34-9077-B334C1CFC513}"/>
            </ac:spMkLst>
          </pc:spChg>
          <pc:spChg chg="add del">
            <ac:chgData name="AVA EVENTOS E TECNOLOGIA" userId="b44ac983e2b2bee6" providerId="LiveId" clId="{8D7EAB03-C6C4-4BD8-812F-001E840E9A63}" dt="2025-04-09T11:23:01.053" v="23" actId="478"/>
            <ac:spMkLst>
              <pc:docMk/>
              <pc:sldMasterMk cId="2957159927" sldId="2147483660"/>
              <pc:sldLayoutMk cId="2030484978" sldId="2147483661"/>
              <ac:spMk id="98" creationId="{CBDC7CA4-F3EF-60F3-5C6C-5961C81D3C9F}"/>
            </ac:spMkLst>
          </pc:spChg>
          <pc:spChg chg="add del">
            <ac:chgData name="AVA EVENTOS E TECNOLOGIA" userId="b44ac983e2b2bee6" providerId="LiveId" clId="{8D7EAB03-C6C4-4BD8-812F-001E840E9A63}" dt="2025-04-09T11:23:01.053" v="23" actId="478"/>
            <ac:spMkLst>
              <pc:docMk/>
              <pc:sldMasterMk cId="2957159927" sldId="2147483660"/>
              <pc:sldLayoutMk cId="2030484978" sldId="2147483661"/>
              <ac:spMk id="99" creationId="{CF94B818-61C2-C565-5A22-9B0B194A8E9F}"/>
            </ac:spMkLst>
          </pc:spChg>
          <pc:graphicFrameChg chg="add del mod">
            <ac:chgData name="AVA EVENTOS E TECNOLOGIA" userId="b44ac983e2b2bee6" providerId="LiveId" clId="{8D7EAB03-C6C4-4BD8-812F-001E840E9A63}" dt="2025-04-09T11:22:14.611" v="8"/>
            <ac:graphicFrameMkLst>
              <pc:docMk/>
              <pc:sldMasterMk cId="2957159927" sldId="2147483660"/>
              <pc:sldLayoutMk cId="2030484978" sldId="2147483661"/>
              <ac:graphicFrameMk id="15" creationId="{A8CAB9CC-1C5E-4197-B92A-12C0B9B22355}"/>
            </ac:graphicFrameMkLst>
          </pc:graphicFrameChg>
          <pc:graphicFrameChg chg="add del mod">
            <ac:chgData name="AVA EVENTOS E TECNOLOGIA" userId="b44ac983e2b2bee6" providerId="LiveId" clId="{8D7EAB03-C6C4-4BD8-812F-001E840E9A63}" dt="2025-04-09T11:22:46.254" v="15"/>
            <ac:graphicFrameMkLst>
              <pc:docMk/>
              <pc:sldMasterMk cId="2957159927" sldId="2147483660"/>
              <pc:sldLayoutMk cId="2030484978" sldId="2147483661"/>
              <ac:graphicFrameMk id="24" creationId="{CEFC5C8F-2448-497B-8FC4-F666D9B56FCE}"/>
            </ac:graphicFrameMkLst>
          </pc:graphicFrameChg>
          <pc:graphicFrameChg chg="add mod">
            <ac:chgData name="AVA EVENTOS E TECNOLOGIA" userId="b44ac983e2b2bee6" providerId="LiveId" clId="{8D7EAB03-C6C4-4BD8-812F-001E840E9A63}" dt="2025-04-09T11:23:30.260" v="26" actId="1076"/>
            <ac:graphicFrameMkLst>
              <pc:docMk/>
              <pc:sldMasterMk cId="2957159927" sldId="2147483660"/>
              <pc:sldLayoutMk cId="2030484978" sldId="2147483661"/>
              <ac:graphicFrameMk id="32" creationId="{B50997FF-EF5B-4154-B0C3-CA5AAD3C5992}"/>
            </ac:graphicFrameMkLst>
          </pc:graphicFrameChg>
          <pc:graphicFrameChg chg="add del">
            <ac:chgData name="AVA EVENTOS E TECNOLOGIA" userId="b44ac983e2b2bee6" providerId="LiveId" clId="{8D7EAB03-C6C4-4BD8-812F-001E840E9A63}" dt="2025-04-09T11:23:01.053" v="23" actId="478"/>
            <ac:graphicFrameMkLst>
              <pc:docMk/>
              <pc:sldMasterMk cId="2957159927" sldId="2147483660"/>
              <pc:sldLayoutMk cId="2030484978" sldId="2147483661"/>
              <ac:graphicFrameMk id="96" creationId="{0523BE23-9689-9834-78F8-7C43C4658913}"/>
            </ac:graphicFrameMkLst>
          </pc:graphicFrameChg>
        </pc:sldLayoutChg>
        <pc:sldLayoutChg chg="del">
          <pc:chgData name="AVA EVENTOS E TECNOLOGIA" userId="b44ac983e2b2bee6" providerId="LiveId" clId="{8D7EAB03-C6C4-4BD8-812F-001E840E9A63}" dt="2025-04-09T11:23:39.790" v="27" actId="2696"/>
          <pc:sldLayoutMkLst>
            <pc:docMk/>
            <pc:sldMasterMk cId="2957159927" sldId="2147483660"/>
            <pc:sldLayoutMk cId="1866514356" sldId="2147483667"/>
          </pc:sldLayoutMkLst>
        </pc:sldLayoutChg>
      </pc:sldMasterChg>
    </pc:docChg>
  </pc:docChgLst>
  <pc:docChgLst>
    <pc:chgData name="AVA EVENTOS E TECNOLOGIA" userId="b44ac983e2b2bee6" providerId="LiveId" clId="{3008C0A8-C6B4-4D6E-AF98-330DAF751FE8}"/>
    <pc:docChg chg="modSld">
      <pc:chgData name="AVA EVENTOS E TECNOLOGIA" userId="b44ac983e2b2bee6" providerId="LiveId" clId="{3008C0A8-C6B4-4D6E-AF98-330DAF751FE8}" dt="2025-04-01T13:10:25.411" v="1"/>
      <pc:docMkLst>
        <pc:docMk/>
      </pc:docMkLst>
      <pc:sldChg chg="setBg">
        <pc:chgData name="AVA EVENTOS E TECNOLOGIA" userId="b44ac983e2b2bee6" providerId="LiveId" clId="{3008C0A8-C6B4-4D6E-AF98-330DAF751FE8}" dt="2025-04-01T13:10:25.411" v="1"/>
        <pc:sldMkLst>
          <pc:docMk/>
          <pc:sldMk cId="973440226" sldId="26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2.548861747246596E-2"/>
          <c:y val="1.1638831812585175E-2"/>
          <c:w val="0.9736703157450104"/>
          <c:h val="0.856404205606694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2">
                <a:tint val="65000"/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Planilha1!$A$2:$A$5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Planilha1!$B$2:$B$5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0D-492C-958B-81F5F380765C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Série 2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Planilha1!$A$2:$A$5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Planilha1!$C$2:$C$5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0D-492C-958B-81F5F380765C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Série 3</c:v>
                </c:pt>
              </c:strCache>
            </c:strRef>
          </c:tx>
          <c:spPr>
            <a:solidFill>
              <a:schemeClr val="accent2">
                <a:shade val="65000"/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Planilha1!$A$2:$A$5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Planilha1!$D$2:$D$5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F0D-492C-958B-81F5F38076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950575455"/>
        <c:axId val="950562975"/>
      </c:barChart>
      <c:catAx>
        <c:axId val="9505754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50562975"/>
        <c:crosses val="autoZero"/>
        <c:auto val="1"/>
        <c:lblAlgn val="ctr"/>
        <c:lblOffset val="100"/>
        <c:noMultiLvlLbl val="0"/>
      </c:catAx>
      <c:valAx>
        <c:axId val="9505629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505754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A820C00D-97E8-5BE4-FC4A-28EF3137E03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pt-BR" sz="1200"/>
            </a:lvl1pPr>
          </a:lstStyle>
          <a:p>
            <a:pPr rtl="0"/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8E71A5B-DF19-8B81-74E6-235F6B7405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pt-BR" sz="1200"/>
            </a:lvl1pPr>
          </a:lstStyle>
          <a:p>
            <a:pPr rtl="0"/>
            <a:fld id="{7415DEB9-5F2F-4123-A050-F3DE35D98021}" type="datetime1">
              <a:rPr lang="pt-BR" smtClean="0"/>
              <a:t>09/07/2025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5CDD1F6-B0CC-8B9F-3416-ED6A883E2E3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pt-BR" sz="1200"/>
            </a:lvl1pPr>
          </a:lstStyle>
          <a:p>
            <a:pPr rtl="0"/>
            <a:endParaRPr lang="pt-BR"/>
          </a:p>
        </p:txBody>
      </p:sp>
      <p:sp>
        <p:nvSpPr>
          <p:cNvPr id="5" name="Espaço Reservado para o Número do Slide 4">
            <a:extLst>
              <a:ext uri="{FF2B5EF4-FFF2-40B4-BE49-F238E27FC236}">
                <a16:creationId xmlns:a16="http://schemas.microsoft.com/office/drawing/2014/main" id="{9A4101DB-8000-DB2B-C550-F3BB79A5002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pt-BR" sz="1200"/>
            </a:lvl1pPr>
          </a:lstStyle>
          <a:p>
            <a:pPr rtl="0"/>
            <a:fld id="{6A6CC7FE-4D1D-4CCE-83C0-3BE388E319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76490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pt-BR" sz="1200"/>
            </a:lvl1pPr>
          </a:lstStyle>
          <a:p>
            <a:pPr rtl="0"/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pt-BR" sz="1200"/>
            </a:lvl1pPr>
          </a:lstStyle>
          <a:p>
            <a:pPr rtl="0"/>
            <a:fld id="{8A541862-BAA4-47D7-AA7F-89404D9B95A4}" type="datetime1">
              <a:rPr lang="pt-BR" smtClean="0"/>
              <a:t>09/07/2025</a:t>
            </a:fld>
            <a:endParaRPr lang="pt-BR"/>
          </a:p>
        </p:txBody>
      </p:sp>
      <p:sp>
        <p:nvSpPr>
          <p:cNvPr id="4" name="Espaço Reservado para Imagem do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pt-BR"/>
            </a:defPPr>
          </a:lstStyle>
          <a:p>
            <a:pPr rtl="0"/>
            <a:endParaRPr lang="pt-BR"/>
          </a:p>
        </p:txBody>
      </p:sp>
      <p:sp>
        <p:nvSpPr>
          <p:cNvPr id="5" name="Espaço Reservado para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pt-BR"/>
            </a:defPPr>
          </a:lstStyle>
          <a:p>
            <a:pPr lvl="0" rtl="0"/>
            <a:r>
              <a:rPr lang="pt-BR"/>
              <a:t>Clique para editar o texto Mestre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pt-BR" sz="1200"/>
            </a:lvl1pPr>
          </a:lstStyle>
          <a:p>
            <a:pPr rtl="0"/>
            <a:endParaRPr lang="pt-BR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pt-BR" sz="1200"/>
            </a:lvl1pPr>
          </a:lstStyle>
          <a:p>
            <a:pPr rtl="0"/>
            <a:fld id="{D14A46B8-A12F-48E1-88F2-87CA70A3A2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64182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799996" rtl="0" eaLnBrk="1" latinLnBrk="0" hangingPunct="1">
      <a:defRPr lang="pt-BR" sz="2362" kern="1200">
        <a:solidFill>
          <a:schemeClr val="tx1"/>
        </a:solidFill>
        <a:latin typeface="+mn-lt"/>
        <a:ea typeface="+mn-ea"/>
        <a:cs typeface="+mn-cs"/>
      </a:defRPr>
    </a:lvl1pPr>
    <a:lvl2pPr marL="899998" algn="l" defTabSz="1799996" rtl="0" eaLnBrk="1" latinLnBrk="0" hangingPunct="1">
      <a:defRPr lang="pt-BR" sz="2362" kern="1200">
        <a:solidFill>
          <a:schemeClr val="tx1"/>
        </a:solidFill>
        <a:latin typeface="+mn-lt"/>
        <a:ea typeface="+mn-ea"/>
        <a:cs typeface="+mn-cs"/>
      </a:defRPr>
    </a:lvl2pPr>
    <a:lvl3pPr marL="1799996" algn="l" defTabSz="1799996" rtl="0" eaLnBrk="1" latinLnBrk="0" hangingPunct="1">
      <a:defRPr lang="pt-BR" sz="2362" kern="1200">
        <a:solidFill>
          <a:schemeClr val="tx1"/>
        </a:solidFill>
        <a:latin typeface="+mn-lt"/>
        <a:ea typeface="+mn-ea"/>
        <a:cs typeface="+mn-cs"/>
      </a:defRPr>
    </a:lvl3pPr>
    <a:lvl4pPr marL="2699995" algn="l" defTabSz="1799996" rtl="0" eaLnBrk="1" latinLnBrk="0" hangingPunct="1">
      <a:defRPr lang="pt-BR" sz="2362" kern="1200">
        <a:solidFill>
          <a:schemeClr val="tx1"/>
        </a:solidFill>
        <a:latin typeface="+mn-lt"/>
        <a:ea typeface="+mn-ea"/>
        <a:cs typeface="+mn-cs"/>
      </a:defRPr>
    </a:lvl4pPr>
    <a:lvl5pPr marL="3599993" algn="l" defTabSz="1799996" rtl="0" eaLnBrk="1" latinLnBrk="0" hangingPunct="1">
      <a:defRPr lang="pt-BR" sz="2362" kern="1200">
        <a:solidFill>
          <a:schemeClr val="tx1"/>
        </a:solidFill>
        <a:latin typeface="+mn-lt"/>
        <a:ea typeface="+mn-ea"/>
        <a:cs typeface="+mn-cs"/>
      </a:defRPr>
    </a:lvl5pPr>
    <a:lvl6pPr marL="4499991" algn="l" defTabSz="1799996" rtl="0" eaLnBrk="1" latinLnBrk="0" hangingPunct="1">
      <a:defRPr lang="pt-BR" sz="2362" kern="1200">
        <a:solidFill>
          <a:schemeClr val="tx1"/>
        </a:solidFill>
        <a:latin typeface="+mn-lt"/>
        <a:ea typeface="+mn-ea"/>
        <a:cs typeface="+mn-cs"/>
      </a:defRPr>
    </a:lvl6pPr>
    <a:lvl7pPr marL="5399989" algn="l" defTabSz="1799996" rtl="0" eaLnBrk="1" latinLnBrk="0" hangingPunct="1">
      <a:defRPr lang="pt-BR" sz="2362" kern="1200">
        <a:solidFill>
          <a:schemeClr val="tx1"/>
        </a:solidFill>
        <a:latin typeface="+mn-lt"/>
        <a:ea typeface="+mn-ea"/>
        <a:cs typeface="+mn-cs"/>
      </a:defRPr>
    </a:lvl7pPr>
    <a:lvl8pPr marL="6299987" algn="l" defTabSz="1799996" rtl="0" eaLnBrk="1" latinLnBrk="0" hangingPunct="1">
      <a:defRPr lang="pt-BR" sz="2362" kern="1200">
        <a:solidFill>
          <a:schemeClr val="tx1"/>
        </a:solidFill>
        <a:latin typeface="+mn-lt"/>
        <a:ea typeface="+mn-ea"/>
        <a:cs typeface="+mn-cs"/>
      </a:defRPr>
    </a:lvl8pPr>
    <a:lvl9pPr marL="7199986" algn="l" defTabSz="1799996" rtl="0" eaLnBrk="1" latinLnBrk="0" hangingPunct="1">
      <a:defRPr lang="pt-BR" sz="236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ster inspirador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860E7183-72AC-4957-9DBB-BB60CFDA742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19722" y="-577517"/>
            <a:ext cx="6288979" cy="6288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4849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159" userDrawn="1">
          <p15:clr>
            <a:srgbClr val="FBAE40"/>
          </p15:clr>
        </p15:guide>
        <p15:guide id="2" pos="10613" userDrawn="1">
          <p15:clr>
            <a:srgbClr val="FBAE40"/>
          </p15:clr>
        </p15:guide>
        <p15:guide id="3" orient="horz" pos="10681" userDrawn="1">
          <p15:clr>
            <a:srgbClr val="FBAE40"/>
          </p15:clr>
        </p15:guide>
        <p15:guide id="4" pos="11044" userDrawn="1">
          <p15:clr>
            <a:srgbClr val="FBAE40"/>
          </p15:clr>
        </p15:guide>
        <p15:guide id="5" pos="19934" userDrawn="1">
          <p15:clr>
            <a:srgbClr val="FBAE40"/>
          </p15:clr>
        </p15:guide>
        <p15:guide id="6" orient="horz" pos="789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pt-BR"/>
            </a:defPPr>
          </a:lstStyle>
          <a:p>
            <a:pPr rtl="0"/>
            <a:r>
              <a:rPr lang="pt-BR"/>
              <a:t>Clique para editar o estilo de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pt-BR"/>
            </a:defPPr>
          </a:lstStyle>
          <a:p>
            <a:pPr lvl="0" rtl="0"/>
            <a:r>
              <a:rPr lang="pt-BR"/>
              <a:t>Clique para editar o texto Mestre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pt-BR"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ED5FC49-E90A-4256-9287-FCCCE413252B}" type="datetime1">
              <a:rPr lang="pt-BR" smtClean="0"/>
              <a:t>09/07/2025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pt-BR"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pt-BR" dirty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pt-BR"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ACA363D-0140-8443-92DA-B9C3383DE78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7159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lvl1pPr algn="l" defTabSz="1645920" rtl="0" eaLnBrk="1" latinLnBrk="0" hangingPunct="1">
        <a:lnSpc>
          <a:spcPct val="90000"/>
        </a:lnSpc>
        <a:spcBef>
          <a:spcPct val="0"/>
        </a:spcBef>
        <a:buNone/>
        <a:defRPr lang="pt-BR" sz="79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64592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lang="pt-BR" sz="504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lang="pt-BR"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lang="pt-BR"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70332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52628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53492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61722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9951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645920" rtl="0" eaLnBrk="1" latinLnBrk="0" hangingPunct="1"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algn="l" defTabSz="1645920" rtl="0" eaLnBrk="1" latinLnBrk="0" hangingPunct="1"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2pPr>
      <a:lvl3pPr marL="1645920" algn="l" defTabSz="1645920" rtl="0" eaLnBrk="1" latinLnBrk="0" hangingPunct="1"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3pPr>
      <a:lvl4pPr marL="2468880" algn="l" defTabSz="1645920" rtl="0" eaLnBrk="1" latinLnBrk="0" hangingPunct="1"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algn="l" defTabSz="1645920" rtl="0" eaLnBrk="1" latinLnBrk="0" hangingPunct="1"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114800" algn="l" defTabSz="1645920" rtl="0" eaLnBrk="1" latinLnBrk="0" hangingPunct="1"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4937760" algn="l" defTabSz="1645920" rtl="0" eaLnBrk="1" latinLnBrk="0" hangingPunct="1"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5760720" algn="l" defTabSz="1645920" rtl="0" eaLnBrk="1" latinLnBrk="0" hangingPunct="1"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583680" algn="l" defTabSz="1645920" rtl="0" eaLnBrk="1" latinLnBrk="0" hangingPunct="1"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606" userDrawn="1">
          <p15:clr>
            <a:srgbClr val="F26B43"/>
          </p15:clr>
        </p15:guide>
        <p15:guide id="2" pos="1020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Espaço Reservado para Imagem 17">
            <a:extLst>
              <a:ext uri="{FF2B5EF4-FFF2-40B4-BE49-F238E27FC236}">
                <a16:creationId xmlns:a16="http://schemas.microsoft.com/office/drawing/2014/main" id="{71312E1F-203B-4D2E-B519-79B78950FDD6}"/>
              </a:ext>
            </a:extLst>
          </p:cNvPr>
          <p:cNvPicPr>
            <a:picLocks noGrp="1" noChangeAspect="1"/>
          </p:cNvPicPr>
          <p:nvPr>
            <p:ph type="pic" sz="quarter" idx="4294967295"/>
          </p:nvPr>
        </p:nvPicPr>
        <p:blipFill>
          <a:blip r:embed="rId2"/>
          <a:srcRect t="39314" b="39314"/>
          <a:stretch/>
        </p:blipFill>
        <p:spPr>
          <a:xfrm>
            <a:off x="3171700" y="15621518"/>
            <a:ext cx="10683875" cy="3044825"/>
          </a:xfr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658CBD46-0341-41EC-B3C2-A134110623C4}"/>
              </a:ext>
            </a:extLst>
          </p:cNvPr>
          <p:cNvSpPr txBox="1"/>
          <p:nvPr/>
        </p:nvSpPr>
        <p:spPr>
          <a:xfrm>
            <a:off x="2239169" y="9984555"/>
            <a:ext cx="1367970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rtl="0">
              <a:defRPr lang="pt-BR"/>
            </a:defPPr>
            <a:lvl1pPr algn="just">
              <a:defRPr sz="4000" b="1">
                <a:solidFill>
                  <a:srgbClr val="C00000"/>
                </a:solidFill>
                <a:latin typeface="Arial Rounded MT Bold" panose="020F0704030504030204" pitchFamily="34" charset="0"/>
              </a:defRPr>
            </a:lvl1pPr>
          </a:lstStyle>
          <a:p>
            <a:pPr lvl="0"/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libero. In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justo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nunc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maximus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sem.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vitae,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pt-B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Vi</a:t>
            </a:r>
          </a:p>
          <a:p>
            <a:pPr lvl="0"/>
            <a:endParaRPr lang="pt-BR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3A77D379-51D5-4351-8BCB-DC162738AA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230039"/>
              </p:ext>
            </p:extLst>
          </p:nvPr>
        </p:nvGraphicFramePr>
        <p:xfrm>
          <a:off x="17965623" y="26963061"/>
          <a:ext cx="13841068" cy="63240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CaixaDeTexto 9">
            <a:extLst>
              <a:ext uri="{FF2B5EF4-FFF2-40B4-BE49-F238E27FC236}">
                <a16:creationId xmlns:a16="http://schemas.microsoft.com/office/drawing/2014/main" id="{9E0E2B7F-EAFD-4ACA-8215-BD1BF33F3636}"/>
              </a:ext>
            </a:extLst>
          </p:cNvPr>
          <p:cNvSpPr txBox="1"/>
          <p:nvPr/>
        </p:nvSpPr>
        <p:spPr>
          <a:xfrm>
            <a:off x="2002941" y="35494616"/>
            <a:ext cx="29782019" cy="70173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endParaRPr lang="pt-BR" sz="3000" b="1" dirty="0">
              <a:latin typeface="Arial Rounded MT Bold" panose="020F0704030504030204" pitchFamily="34" charset="0"/>
            </a:endParaRPr>
          </a:p>
          <a:p>
            <a:pPr algn="just"/>
            <a:r>
              <a:rPr lang="pt-BR" sz="3000" b="1" dirty="0">
                <a:latin typeface="Arial Rounded MT Bold" panose="020F0704030504030204" pitchFamily="34" charset="0"/>
              </a:rPr>
              <a:t>ATENÇÃO! INFORMAÇÕES IMPORTANTES</a:t>
            </a:r>
          </a:p>
          <a:p>
            <a:pPr algn="just"/>
            <a:endParaRPr lang="pt-BR" sz="3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000" dirty="0">
                <a:latin typeface="Arial Rounded MT Bold" panose="020F0704030504030204" pitchFamily="34" charset="0"/>
              </a:rPr>
              <a:t>Cada autor terá à disposição um painel medindo 0,96 x 1,50 de área útil;</a:t>
            </a:r>
          </a:p>
          <a:p>
            <a:pPr algn="just"/>
            <a:endParaRPr lang="pt-BR" sz="3000" dirty="0">
              <a:latin typeface="Arial Rounded MT Bold" panose="020F0704030504030204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000" dirty="0">
                <a:latin typeface="Arial Rounded MT Bold" panose="020F0704030504030204" pitchFamily="34" charset="0"/>
              </a:rPr>
              <a:t> Recomenda-se enquadrar a apresentação numa área de 0,90 x 1,20 m (tamanho ideal do Pôster);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pt-BR" sz="3000" dirty="0">
              <a:latin typeface="Arial Rounded MT Bold" panose="020F0704030504030204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000" dirty="0">
                <a:latin typeface="Arial Rounded MT Bold" panose="020F0704030504030204" pitchFamily="34" charset="0"/>
              </a:rPr>
              <a:t>Fazer um pôster visualmente limpo não exagerando nos detalhes;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pt-BR" sz="3000" dirty="0">
              <a:latin typeface="Arial Rounded MT Bold" panose="020F0704030504030204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000" dirty="0">
                <a:latin typeface="Arial Rounded MT Bold" panose="020F0704030504030204" pitchFamily="34" charset="0"/>
              </a:rPr>
              <a:t>Usar tamanho de letra legível;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pt-BR" sz="3000" dirty="0">
              <a:latin typeface="Arial Rounded MT Bold" panose="020F0704030504030204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000" dirty="0">
                <a:latin typeface="Arial Rounded MT Bold" panose="020F0704030504030204" pitchFamily="34" charset="0"/>
              </a:rPr>
              <a:t>O Pôster será exposto em porta Banner do tipo pedestal tripé, sendo necessária a fabricação com bastão e cordinha para que seja pendurado.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pt-BR" sz="3000" dirty="0">
              <a:latin typeface="Arial Rounded MT Bold" panose="020F0704030504030204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000" dirty="0">
                <a:latin typeface="Arial Rounded MT Bold" panose="020F0704030504030204" pitchFamily="34" charset="0"/>
              </a:rPr>
              <a:t>Se por alguma razão, não for possível o seu comparecimento ao congresso, contate o seu </a:t>
            </a:r>
            <a:r>
              <a:rPr lang="pt-BR" sz="3000" dirty="0" err="1">
                <a:latin typeface="Arial Rounded MT Bold" panose="020F0704030504030204" pitchFamily="34" charset="0"/>
              </a:rPr>
              <a:t>co-autor</a:t>
            </a:r>
            <a:r>
              <a:rPr lang="pt-BR" sz="3000" dirty="0">
                <a:latin typeface="Arial Rounded MT Bold" panose="020F0704030504030204" pitchFamily="34" charset="0"/>
              </a:rPr>
              <a:t> para assumir a apresentação do “Pôster” ou informe o não comparecimento à organização pelo </a:t>
            </a:r>
            <a:r>
              <a:rPr lang="pt-BR" sz="3000" dirty="0" err="1">
                <a:latin typeface="Arial Rounded MT Bold" panose="020F0704030504030204" pitchFamily="34" charset="0"/>
              </a:rPr>
              <a:t>email</a:t>
            </a:r>
            <a:r>
              <a:rPr lang="pt-BR" sz="3000" dirty="0">
                <a:latin typeface="Arial Rounded MT Bold" panose="020F0704030504030204" pitchFamily="34" charset="0"/>
              </a:rPr>
              <a:t>: </a:t>
            </a:r>
            <a:r>
              <a:rPr lang="pt-BR" sz="3000" u="sng" dirty="0">
                <a:latin typeface="Arial Rounded MT Bold" panose="020F0704030504030204" pitchFamily="34" charset="0"/>
              </a:rPr>
              <a:t>encontroposgama@gmail.com</a:t>
            </a:r>
            <a:r>
              <a:rPr lang="pt-BR" sz="3000" dirty="0">
                <a:latin typeface="Arial Rounded MT Bold" panose="020F0704030504030204" pitchFamily="34" charset="0"/>
              </a:rPr>
              <a:t>, com a maior urgência possível.</a:t>
            </a:r>
            <a:endParaRPr lang="pt-BR" sz="3000" dirty="0"/>
          </a:p>
        </p:txBody>
      </p:sp>
      <p:grpSp>
        <p:nvGrpSpPr>
          <p:cNvPr id="37" name="Agrupar 36">
            <a:extLst>
              <a:ext uri="{FF2B5EF4-FFF2-40B4-BE49-F238E27FC236}">
                <a16:creationId xmlns:a16="http://schemas.microsoft.com/office/drawing/2014/main" id="{6C1EC8D0-ACE6-48E0-B08B-9710F707647F}"/>
              </a:ext>
            </a:extLst>
          </p:cNvPr>
          <p:cNvGrpSpPr/>
          <p:nvPr/>
        </p:nvGrpSpPr>
        <p:grpSpPr>
          <a:xfrm>
            <a:off x="2239169" y="7317194"/>
            <a:ext cx="7988968" cy="1688815"/>
            <a:chOff x="2239169" y="7317194"/>
            <a:chExt cx="7988968" cy="1688815"/>
          </a:xfrm>
        </p:grpSpPr>
        <p:pic>
          <p:nvPicPr>
            <p:cNvPr id="3" name="Imagem 2">
              <a:extLst>
                <a:ext uri="{FF2B5EF4-FFF2-40B4-BE49-F238E27FC236}">
                  <a16:creationId xmlns:a16="http://schemas.microsoft.com/office/drawing/2014/main" id="{4F0FB1DF-12D8-4F61-9E88-15E957D64C5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5039" t="15923" r="26317" b="73195"/>
            <a:stretch/>
          </p:blipFill>
          <p:spPr>
            <a:xfrm>
              <a:off x="2239169" y="7317194"/>
              <a:ext cx="7988968" cy="1688815"/>
            </a:xfrm>
            <a:prstGeom prst="rect">
              <a:avLst/>
            </a:prstGeom>
          </p:spPr>
        </p:pic>
        <p:sp>
          <p:nvSpPr>
            <p:cNvPr id="11" name="CaixaDeTexto 10">
              <a:extLst>
                <a:ext uri="{FF2B5EF4-FFF2-40B4-BE49-F238E27FC236}">
                  <a16:creationId xmlns:a16="http://schemas.microsoft.com/office/drawing/2014/main" id="{438767A8-F9C8-450B-BB2A-E259C44BC1CD}"/>
                </a:ext>
              </a:extLst>
            </p:cNvPr>
            <p:cNvSpPr txBox="1"/>
            <p:nvPr/>
          </p:nvSpPr>
          <p:spPr>
            <a:xfrm>
              <a:off x="3171700" y="7998311"/>
              <a:ext cx="63894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742950" indent="-742950" algn="just">
                <a:buAutoNum type="arabicPeriod"/>
              </a:pPr>
              <a:r>
                <a:rPr lang="pt-BR" sz="4000" b="1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INTRODUÇÃO</a:t>
              </a:r>
              <a:endParaRPr lang="pt-BR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896104C4-B73B-4EF0-9DF4-9531AFD46C3B}"/>
              </a:ext>
            </a:extLst>
          </p:cNvPr>
          <p:cNvSpPr txBox="1"/>
          <p:nvPr/>
        </p:nvSpPr>
        <p:spPr>
          <a:xfrm>
            <a:off x="2343627" y="14726640"/>
            <a:ext cx="136797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rtl="0">
              <a:defRPr lang="pt-BR"/>
            </a:defPPr>
            <a:lvl1pPr algn="just">
              <a:defRPr sz="4000" b="1">
                <a:solidFill>
                  <a:srgbClr val="C00000"/>
                </a:solidFill>
                <a:latin typeface="Arial Rounded MT Bold" panose="020F0704030504030204" pitchFamily="34" charset="0"/>
              </a:defRPr>
            </a:lvl1pPr>
          </a:lstStyle>
          <a:p>
            <a:pPr lvl="0"/>
            <a:r>
              <a:rPr lang="en-US" sz="3000" b="0" i="0" dirty="0">
                <a:solidFill>
                  <a:srgbClr val="000000"/>
                </a:solidFill>
                <a:effectLst/>
              </a:rPr>
              <a:t>Figure 1: Use this figure to support problem statement.</a:t>
            </a:r>
            <a:endParaRPr lang="pt-BR" sz="3000" b="0" dirty="0">
              <a:solidFill>
                <a:schemeClr val="tx1"/>
              </a:solidFill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AA0240A9-C32D-42CE-8A05-9A057D7AE841}"/>
              </a:ext>
            </a:extLst>
          </p:cNvPr>
          <p:cNvSpPr txBox="1"/>
          <p:nvPr/>
        </p:nvSpPr>
        <p:spPr>
          <a:xfrm>
            <a:off x="10805653" y="1499371"/>
            <a:ext cx="211502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Título: </a:t>
            </a:r>
          </a:p>
          <a:p>
            <a:pPr algn="just"/>
            <a:r>
              <a:rPr lang="pt-BR" sz="36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Autores:</a:t>
            </a:r>
          </a:p>
          <a:p>
            <a:pPr algn="just"/>
            <a:r>
              <a:rPr lang="pt-BR" sz="36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Nome das Instituições / Agência Financiadora: </a:t>
            </a:r>
          </a:p>
          <a:p>
            <a:pPr algn="just"/>
            <a:r>
              <a:rPr lang="pt-BR" sz="3600" dirty="0" err="1">
                <a:solidFill>
                  <a:schemeClr val="bg1"/>
                </a:solidFill>
                <a:latin typeface="Arial Rounded MT Bold" panose="020F0704030504030204" pitchFamily="34" charset="0"/>
              </a:rPr>
              <a:t>Emails</a:t>
            </a:r>
            <a:r>
              <a:rPr lang="pt-BR" sz="36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: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E178332C-1B03-45C4-B7FE-2B81E0B3132A}"/>
              </a:ext>
            </a:extLst>
          </p:cNvPr>
          <p:cNvSpPr txBox="1"/>
          <p:nvPr/>
        </p:nvSpPr>
        <p:spPr>
          <a:xfrm>
            <a:off x="2173855" y="17986165"/>
            <a:ext cx="136797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rtl="0">
              <a:defRPr lang="pt-BR"/>
            </a:defPPr>
            <a:lvl1pPr algn="just">
              <a:defRPr sz="4000" b="1">
                <a:solidFill>
                  <a:srgbClr val="C00000"/>
                </a:solidFill>
                <a:latin typeface="Arial Rounded MT Bold" panose="020F0704030504030204" pitchFamily="34" charset="0"/>
              </a:defRPr>
            </a:lvl1pPr>
          </a:lstStyle>
          <a:p>
            <a:pPr lvl="0"/>
            <a:r>
              <a:rPr lang="en-US" sz="3000" b="0" i="0" dirty="0">
                <a:solidFill>
                  <a:srgbClr val="000000"/>
                </a:solidFill>
                <a:effectLst/>
              </a:rPr>
              <a:t>Para </a:t>
            </a:r>
            <a:r>
              <a:rPr lang="en-US" sz="3000" b="0" i="0" dirty="0" err="1">
                <a:solidFill>
                  <a:srgbClr val="000000"/>
                </a:solidFill>
                <a:effectLst/>
              </a:rPr>
              <a:t>alterar</a:t>
            </a:r>
            <a:r>
              <a:rPr lang="en-US" sz="3000" b="0" i="0" dirty="0">
                <a:solidFill>
                  <a:srgbClr val="000000"/>
                </a:solidFill>
                <a:effectLst/>
              </a:rPr>
              <a:t> a </a:t>
            </a:r>
            <a:r>
              <a:rPr lang="en-US" sz="3000" b="0" i="0" dirty="0" err="1">
                <a:solidFill>
                  <a:srgbClr val="000000"/>
                </a:solidFill>
                <a:effectLst/>
              </a:rPr>
              <a:t>imagem</a:t>
            </a:r>
            <a:r>
              <a:rPr lang="en-US" sz="3000" b="0" i="0" dirty="0">
                <a:solidFill>
                  <a:srgbClr val="000000"/>
                </a:solidFill>
                <a:effectLst/>
              </a:rPr>
              <a:t> clique com o </a:t>
            </a:r>
            <a:r>
              <a:rPr lang="en-US" sz="3000" b="0" dirty="0" err="1">
                <a:solidFill>
                  <a:srgbClr val="000000"/>
                </a:solidFill>
              </a:rPr>
              <a:t>botão</a:t>
            </a:r>
            <a:r>
              <a:rPr lang="en-US" sz="3000" b="0" dirty="0">
                <a:solidFill>
                  <a:srgbClr val="000000"/>
                </a:solidFill>
              </a:rPr>
              <a:t> </a:t>
            </a:r>
            <a:r>
              <a:rPr lang="en-US" sz="3000" b="0" dirty="0" err="1">
                <a:solidFill>
                  <a:srgbClr val="000000"/>
                </a:solidFill>
              </a:rPr>
              <a:t>direito</a:t>
            </a:r>
            <a:r>
              <a:rPr lang="en-US" sz="3000" b="0" dirty="0">
                <a:solidFill>
                  <a:srgbClr val="000000"/>
                </a:solidFill>
              </a:rPr>
              <a:t> </a:t>
            </a:r>
            <a:r>
              <a:rPr lang="en-US" sz="3000" b="0" dirty="0" err="1">
                <a:solidFill>
                  <a:srgbClr val="000000"/>
                </a:solidFill>
              </a:rPr>
              <a:t>na</a:t>
            </a:r>
            <a:r>
              <a:rPr lang="en-US" sz="3000" b="0" dirty="0">
                <a:solidFill>
                  <a:srgbClr val="000000"/>
                </a:solidFill>
              </a:rPr>
              <a:t> </a:t>
            </a:r>
            <a:r>
              <a:rPr lang="en-US" sz="3000" b="0" dirty="0" err="1">
                <a:solidFill>
                  <a:srgbClr val="000000"/>
                </a:solidFill>
              </a:rPr>
              <a:t>imagem</a:t>
            </a:r>
            <a:r>
              <a:rPr lang="en-US" sz="3000" b="0" dirty="0">
                <a:solidFill>
                  <a:srgbClr val="000000"/>
                </a:solidFill>
              </a:rPr>
              <a:t>, </a:t>
            </a:r>
            <a:r>
              <a:rPr lang="en-US" sz="3000" b="0" dirty="0" err="1">
                <a:solidFill>
                  <a:srgbClr val="000000"/>
                </a:solidFill>
              </a:rPr>
              <a:t>selecione</a:t>
            </a:r>
            <a:r>
              <a:rPr lang="en-US" sz="3000" b="0" dirty="0">
                <a:solidFill>
                  <a:srgbClr val="000000"/>
                </a:solidFill>
              </a:rPr>
              <a:t> “</a:t>
            </a:r>
            <a:r>
              <a:rPr lang="en-US" sz="3000" b="0" dirty="0" err="1">
                <a:solidFill>
                  <a:srgbClr val="000000"/>
                </a:solidFill>
              </a:rPr>
              <a:t>alterar</a:t>
            </a:r>
            <a:r>
              <a:rPr lang="en-US" sz="3000" b="0" dirty="0">
                <a:solidFill>
                  <a:srgbClr val="000000"/>
                </a:solidFill>
              </a:rPr>
              <a:t> </a:t>
            </a:r>
            <a:r>
              <a:rPr lang="en-US" sz="3000" b="0" dirty="0" err="1">
                <a:solidFill>
                  <a:srgbClr val="000000"/>
                </a:solidFill>
              </a:rPr>
              <a:t>imagem</a:t>
            </a:r>
            <a:r>
              <a:rPr lang="en-US" sz="3000" b="0" dirty="0">
                <a:solidFill>
                  <a:srgbClr val="000000"/>
                </a:solidFill>
              </a:rPr>
              <a:t>”  e </a:t>
            </a:r>
            <a:r>
              <a:rPr lang="en-US" sz="3000" b="0" dirty="0" err="1">
                <a:solidFill>
                  <a:srgbClr val="000000"/>
                </a:solidFill>
              </a:rPr>
              <a:t>ajuste</a:t>
            </a:r>
            <a:r>
              <a:rPr lang="en-US" sz="3000" b="0" dirty="0">
                <a:solidFill>
                  <a:srgbClr val="000000"/>
                </a:solidFill>
              </a:rPr>
              <a:t> para o </a:t>
            </a:r>
            <a:r>
              <a:rPr lang="en-US" sz="3000" b="0" dirty="0" err="1">
                <a:solidFill>
                  <a:srgbClr val="000000"/>
                </a:solidFill>
              </a:rPr>
              <a:t>tamanho</a:t>
            </a:r>
            <a:r>
              <a:rPr lang="en-US" sz="3000" b="0" dirty="0">
                <a:solidFill>
                  <a:srgbClr val="000000"/>
                </a:solidFill>
              </a:rPr>
              <a:t> </a:t>
            </a:r>
            <a:r>
              <a:rPr lang="en-US" sz="3000" b="0" dirty="0" err="1">
                <a:solidFill>
                  <a:srgbClr val="000000"/>
                </a:solidFill>
              </a:rPr>
              <a:t>desejado</a:t>
            </a:r>
            <a:endParaRPr lang="pt-BR" sz="3000" b="0" dirty="0">
              <a:solidFill>
                <a:schemeClr val="tx1"/>
              </a:solidFill>
            </a:endParaRPr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C671CD6A-9693-430A-BCC3-3DD403C841C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039" t="15923" r="26317" b="73195"/>
          <a:stretch/>
        </p:blipFill>
        <p:spPr>
          <a:xfrm>
            <a:off x="2028495" y="19599014"/>
            <a:ext cx="9388740" cy="1767461"/>
          </a:xfrm>
          <a:prstGeom prst="rect">
            <a:avLst/>
          </a:prstGeom>
        </p:spPr>
      </p:pic>
      <p:sp>
        <p:nvSpPr>
          <p:cNvPr id="21" name="CaixaDeTexto 20">
            <a:extLst>
              <a:ext uri="{FF2B5EF4-FFF2-40B4-BE49-F238E27FC236}">
                <a16:creationId xmlns:a16="http://schemas.microsoft.com/office/drawing/2014/main" id="{82073CED-9F0E-40F5-B659-A393AC4EFDB0}"/>
              </a:ext>
            </a:extLst>
          </p:cNvPr>
          <p:cNvSpPr txBox="1"/>
          <p:nvPr/>
        </p:nvSpPr>
        <p:spPr>
          <a:xfrm>
            <a:off x="2028495" y="22266375"/>
            <a:ext cx="1367970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rtl="0">
              <a:defRPr lang="pt-BR"/>
            </a:defPPr>
            <a:lvl1pPr lvl="0" algn="just">
              <a:defRPr sz="40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 err="1"/>
              <a:t>Phasellus</a:t>
            </a:r>
            <a:r>
              <a:rPr lang="pt-BR" dirty="0"/>
              <a:t> </a:t>
            </a:r>
            <a:r>
              <a:rPr lang="pt-BR" dirty="0" err="1"/>
              <a:t>euismod</a:t>
            </a:r>
            <a:r>
              <a:rPr lang="pt-BR" dirty="0"/>
              <a:t>, </a:t>
            </a:r>
            <a:r>
              <a:rPr lang="pt-BR" dirty="0" err="1"/>
              <a:t>turpis</a:t>
            </a:r>
            <a:r>
              <a:rPr lang="pt-BR" dirty="0"/>
              <a:t> </a:t>
            </a:r>
            <a:r>
              <a:rPr lang="pt-BR" dirty="0" err="1"/>
              <a:t>vel</a:t>
            </a:r>
            <a:r>
              <a:rPr lang="pt-BR" dirty="0"/>
              <a:t> </a:t>
            </a:r>
            <a:r>
              <a:rPr lang="pt-BR" dirty="0" err="1"/>
              <a:t>bibendum</a:t>
            </a:r>
            <a:r>
              <a:rPr lang="pt-BR" dirty="0"/>
              <a:t> </a:t>
            </a:r>
            <a:r>
              <a:rPr lang="pt-BR" dirty="0" err="1"/>
              <a:t>accumsan</a:t>
            </a:r>
            <a:r>
              <a:rPr lang="pt-BR" dirty="0"/>
              <a:t>, </a:t>
            </a:r>
            <a:r>
              <a:rPr lang="pt-BR" dirty="0" err="1"/>
              <a:t>lacus</a:t>
            </a:r>
            <a:r>
              <a:rPr lang="pt-BR" dirty="0"/>
              <a:t> ipsum </a:t>
            </a:r>
            <a:r>
              <a:rPr lang="pt-BR" dirty="0" err="1"/>
              <a:t>mattis</a:t>
            </a:r>
            <a:r>
              <a:rPr lang="pt-BR" dirty="0"/>
              <a:t> </a:t>
            </a:r>
            <a:r>
              <a:rPr lang="pt-BR" dirty="0" err="1"/>
              <a:t>enim</a:t>
            </a:r>
            <a:r>
              <a:rPr lang="pt-BR" dirty="0"/>
              <a:t>, ac </a:t>
            </a:r>
            <a:r>
              <a:rPr lang="pt-BR" dirty="0" err="1"/>
              <a:t>laoreet</a:t>
            </a:r>
            <a:r>
              <a:rPr lang="pt-BR" dirty="0"/>
              <a:t> </a:t>
            </a:r>
            <a:r>
              <a:rPr lang="pt-BR" dirty="0" err="1"/>
              <a:t>dui</a:t>
            </a:r>
            <a:r>
              <a:rPr lang="pt-BR" dirty="0"/>
              <a:t> ante </a:t>
            </a:r>
            <a:r>
              <a:rPr lang="pt-BR" dirty="0" err="1"/>
              <a:t>mattis</a:t>
            </a:r>
            <a:r>
              <a:rPr lang="pt-BR" dirty="0"/>
              <a:t> massa. Nunc </a:t>
            </a:r>
            <a:r>
              <a:rPr lang="pt-BR" dirty="0" err="1"/>
              <a:t>dictum</a:t>
            </a:r>
            <a:r>
              <a:rPr lang="pt-BR" dirty="0"/>
              <a:t> </a:t>
            </a:r>
            <a:r>
              <a:rPr lang="pt-BR" dirty="0" err="1"/>
              <a:t>posuere</a:t>
            </a:r>
            <a:r>
              <a:rPr lang="pt-BR" dirty="0"/>
              <a:t> </a:t>
            </a:r>
            <a:r>
              <a:rPr lang="pt-BR" dirty="0" err="1"/>
              <a:t>ornare</a:t>
            </a:r>
            <a:r>
              <a:rPr lang="pt-BR" dirty="0"/>
              <a:t>. Nam ut </a:t>
            </a:r>
            <a:r>
              <a:rPr lang="pt-BR" dirty="0" err="1"/>
              <a:t>tellus</a:t>
            </a:r>
            <a:r>
              <a:rPr lang="pt-BR" dirty="0"/>
              <a:t> </a:t>
            </a:r>
            <a:r>
              <a:rPr lang="pt-BR" dirty="0" err="1"/>
              <a:t>mauris</a:t>
            </a:r>
            <a:r>
              <a:rPr lang="pt-BR" dirty="0"/>
              <a:t>. In eu </a:t>
            </a:r>
            <a:r>
              <a:rPr lang="pt-BR" dirty="0" err="1"/>
              <a:t>semper</a:t>
            </a:r>
            <a:r>
              <a:rPr lang="pt-BR" dirty="0"/>
              <a:t> </a:t>
            </a:r>
            <a:r>
              <a:rPr lang="pt-BR" dirty="0" err="1"/>
              <a:t>lectus</a:t>
            </a:r>
            <a:r>
              <a:rPr lang="pt-BR" dirty="0"/>
              <a:t>. </a:t>
            </a:r>
            <a:r>
              <a:rPr lang="pt-BR" dirty="0" err="1"/>
              <a:t>Fusce</a:t>
            </a:r>
            <a:r>
              <a:rPr lang="pt-BR" dirty="0"/>
              <a:t> </a:t>
            </a:r>
            <a:r>
              <a:rPr lang="pt-BR" dirty="0" err="1"/>
              <a:t>accumsan</a:t>
            </a:r>
            <a:r>
              <a:rPr lang="pt-BR" dirty="0"/>
              <a:t> ipsum id libero </a:t>
            </a:r>
            <a:r>
              <a:rPr lang="pt-BR" dirty="0" err="1"/>
              <a:t>congue</a:t>
            </a:r>
            <a:r>
              <a:rPr lang="pt-BR" dirty="0"/>
              <a:t> </a:t>
            </a:r>
            <a:r>
              <a:rPr lang="pt-BR" dirty="0" err="1"/>
              <a:t>dictum</a:t>
            </a:r>
            <a:r>
              <a:rPr lang="pt-BR" dirty="0"/>
              <a:t>. Nunc </a:t>
            </a:r>
            <a:r>
              <a:rPr lang="pt-BR" dirty="0" err="1"/>
              <a:t>tellus</a:t>
            </a:r>
            <a:r>
              <a:rPr lang="pt-BR" dirty="0"/>
              <a:t> justo, </a:t>
            </a:r>
            <a:r>
              <a:rPr lang="pt-BR" dirty="0" err="1"/>
              <a:t>sollicitudin</a:t>
            </a:r>
            <a:r>
              <a:rPr lang="pt-BR" dirty="0"/>
              <a:t> ut </a:t>
            </a:r>
            <a:r>
              <a:rPr lang="pt-BR" dirty="0" err="1"/>
              <a:t>feugiat</a:t>
            </a:r>
            <a:r>
              <a:rPr lang="pt-BR" dirty="0"/>
              <a:t> </a:t>
            </a:r>
            <a:r>
              <a:rPr lang="pt-BR" dirty="0" err="1"/>
              <a:t>at</a:t>
            </a:r>
            <a:r>
              <a:rPr lang="pt-BR" dirty="0"/>
              <a:t>, </a:t>
            </a:r>
            <a:r>
              <a:rPr lang="pt-BR" dirty="0" err="1"/>
              <a:t>commodo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 </a:t>
            </a:r>
            <a:r>
              <a:rPr lang="pt-BR" dirty="0" err="1"/>
              <a:t>risus</a:t>
            </a:r>
            <a:r>
              <a:rPr lang="pt-BR" dirty="0"/>
              <a:t>. In </a:t>
            </a:r>
            <a:r>
              <a:rPr lang="pt-BR" dirty="0" err="1"/>
              <a:t>nec</a:t>
            </a:r>
            <a:r>
              <a:rPr lang="pt-BR" dirty="0"/>
              <a:t> </a:t>
            </a:r>
            <a:r>
              <a:rPr lang="pt-BR" dirty="0" err="1"/>
              <a:t>consectetur</a:t>
            </a:r>
            <a:r>
              <a:rPr lang="pt-BR" dirty="0"/>
              <a:t> </a:t>
            </a:r>
            <a:r>
              <a:rPr lang="pt-BR" dirty="0" err="1"/>
              <a:t>tortor</a:t>
            </a:r>
            <a:r>
              <a:rPr lang="pt-BR" dirty="0"/>
              <a:t>, </a:t>
            </a:r>
            <a:r>
              <a:rPr lang="pt-BR" dirty="0" err="1"/>
              <a:t>placerat</a:t>
            </a:r>
            <a:r>
              <a:rPr lang="pt-BR" dirty="0"/>
              <a:t> </a:t>
            </a:r>
            <a:r>
              <a:rPr lang="pt-BR" dirty="0" err="1"/>
              <a:t>tincidunt</a:t>
            </a:r>
            <a:r>
              <a:rPr lang="pt-BR" dirty="0"/>
              <a:t> </a:t>
            </a:r>
            <a:r>
              <a:rPr lang="pt-BR" dirty="0" err="1"/>
              <a:t>odio</a:t>
            </a:r>
            <a:r>
              <a:rPr lang="pt-BR" dirty="0"/>
              <a:t>. </a:t>
            </a:r>
            <a:r>
              <a:rPr lang="pt-BR" dirty="0" err="1"/>
              <a:t>Fusce</a:t>
            </a:r>
            <a:r>
              <a:rPr lang="pt-BR" dirty="0"/>
              <a:t> </a:t>
            </a:r>
            <a:r>
              <a:rPr lang="pt-BR" dirty="0" err="1"/>
              <a:t>imperdiet</a:t>
            </a:r>
            <a:r>
              <a:rPr lang="pt-BR" dirty="0"/>
              <a:t> </a:t>
            </a:r>
            <a:r>
              <a:rPr lang="pt-BR" dirty="0" err="1"/>
              <a:t>bibendum</a:t>
            </a:r>
            <a:r>
              <a:rPr lang="pt-BR" dirty="0"/>
              <a:t> </a:t>
            </a:r>
            <a:r>
              <a:rPr lang="pt-BR" dirty="0" err="1"/>
              <a:t>feugiat</a:t>
            </a:r>
            <a:r>
              <a:rPr lang="pt-BR" dirty="0"/>
              <a:t>. </a:t>
            </a:r>
            <a:r>
              <a:rPr lang="pt-BR" dirty="0" err="1"/>
              <a:t>Fusce</a:t>
            </a:r>
            <a:r>
              <a:rPr lang="pt-BR" dirty="0"/>
              <a:t> </a:t>
            </a:r>
            <a:r>
              <a:rPr lang="pt-BR" dirty="0" err="1"/>
              <a:t>eleifend</a:t>
            </a:r>
            <a:r>
              <a:rPr lang="pt-BR" dirty="0"/>
              <a:t> </a:t>
            </a:r>
            <a:r>
              <a:rPr lang="pt-BR" dirty="0" err="1"/>
              <a:t>nibh</a:t>
            </a:r>
            <a:r>
              <a:rPr lang="pt-BR" dirty="0"/>
              <a:t> </a:t>
            </a:r>
            <a:r>
              <a:rPr lang="pt-BR" dirty="0" err="1"/>
              <a:t>sed</a:t>
            </a:r>
            <a:r>
              <a:rPr lang="pt-BR" dirty="0"/>
              <a:t> </a:t>
            </a:r>
            <a:r>
              <a:rPr lang="pt-BR" dirty="0" err="1"/>
              <a:t>lacus</a:t>
            </a:r>
            <a:r>
              <a:rPr lang="pt-BR" dirty="0"/>
              <a:t> </a:t>
            </a:r>
            <a:r>
              <a:rPr lang="pt-BR" dirty="0" err="1"/>
              <a:t>tristique</a:t>
            </a:r>
            <a:r>
              <a:rPr lang="pt-BR" dirty="0"/>
              <a:t>, id </a:t>
            </a:r>
            <a:r>
              <a:rPr lang="pt-BR" dirty="0" err="1"/>
              <a:t>egestas</a:t>
            </a:r>
            <a:r>
              <a:rPr lang="pt-BR" dirty="0"/>
              <a:t> </a:t>
            </a:r>
            <a:r>
              <a:rPr lang="pt-BR" dirty="0" err="1"/>
              <a:t>neque</a:t>
            </a:r>
            <a:r>
              <a:rPr lang="pt-BR" dirty="0"/>
              <a:t> </a:t>
            </a:r>
            <a:r>
              <a:rPr lang="pt-BR" dirty="0" err="1"/>
              <a:t>finibus</a:t>
            </a:r>
            <a:r>
              <a:rPr lang="pt-BR" dirty="0"/>
              <a:t>. 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72F0FC71-83DA-423E-8BDF-62B476F0B230}"/>
              </a:ext>
            </a:extLst>
          </p:cNvPr>
          <p:cNvSpPr txBox="1"/>
          <p:nvPr/>
        </p:nvSpPr>
        <p:spPr>
          <a:xfrm>
            <a:off x="2972322" y="20323104"/>
            <a:ext cx="8444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3. RESULTADOS E DISCUSSÃO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BC774D77-DCCB-4E95-B84A-CCD45865D733}"/>
              </a:ext>
            </a:extLst>
          </p:cNvPr>
          <p:cNvSpPr txBox="1"/>
          <p:nvPr/>
        </p:nvSpPr>
        <p:spPr>
          <a:xfrm>
            <a:off x="17813223" y="9984555"/>
            <a:ext cx="136797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rtl="0">
              <a:defRPr lang="pt-BR"/>
            </a:defPPr>
            <a:lvl1pPr algn="just">
              <a:defRPr sz="4000" b="1">
                <a:solidFill>
                  <a:srgbClr val="C00000"/>
                </a:solidFill>
                <a:latin typeface="Arial Rounded MT Bold" panose="020F0704030504030204" pitchFamily="34" charset="0"/>
              </a:defRPr>
            </a:lvl1pPr>
          </a:lstStyle>
          <a:p>
            <a:pPr lvl="0"/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Describe the overall research strategy and the rationale for the approach chosen to address the research problem. State the following: </a:t>
            </a:r>
            <a:endParaRPr lang="pt-BR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8" name="Agrupar 37">
            <a:extLst>
              <a:ext uri="{FF2B5EF4-FFF2-40B4-BE49-F238E27FC236}">
                <a16:creationId xmlns:a16="http://schemas.microsoft.com/office/drawing/2014/main" id="{822575C8-31AE-49B3-AEB2-291721928F41}"/>
              </a:ext>
            </a:extLst>
          </p:cNvPr>
          <p:cNvGrpSpPr/>
          <p:nvPr/>
        </p:nvGrpSpPr>
        <p:grpSpPr>
          <a:xfrm>
            <a:off x="17813223" y="7317194"/>
            <a:ext cx="7988968" cy="1688815"/>
            <a:chOff x="17813223" y="7317194"/>
            <a:chExt cx="7988968" cy="1688815"/>
          </a:xfrm>
        </p:grpSpPr>
        <p:pic>
          <p:nvPicPr>
            <p:cNvPr id="23" name="Imagem 22">
              <a:extLst>
                <a:ext uri="{FF2B5EF4-FFF2-40B4-BE49-F238E27FC236}">
                  <a16:creationId xmlns:a16="http://schemas.microsoft.com/office/drawing/2014/main" id="{89DFDD0A-B83F-4F51-B2D2-D53EA8FE626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5039" t="15923" r="26317" b="73195"/>
            <a:stretch/>
          </p:blipFill>
          <p:spPr>
            <a:xfrm>
              <a:off x="17813223" y="7317194"/>
              <a:ext cx="7988968" cy="1688815"/>
            </a:xfrm>
            <a:prstGeom prst="rect">
              <a:avLst/>
            </a:prstGeom>
          </p:spPr>
        </p:pic>
        <p:sp>
          <p:nvSpPr>
            <p:cNvPr id="25" name="CaixaDeTexto 24">
              <a:extLst>
                <a:ext uri="{FF2B5EF4-FFF2-40B4-BE49-F238E27FC236}">
                  <a16:creationId xmlns:a16="http://schemas.microsoft.com/office/drawing/2014/main" id="{2DF644C2-2BC7-4734-95B3-63B095BD8241}"/>
                </a:ext>
              </a:extLst>
            </p:cNvPr>
            <p:cNvSpPr txBox="1"/>
            <p:nvPr/>
          </p:nvSpPr>
          <p:spPr>
            <a:xfrm>
              <a:off x="18745754" y="7998311"/>
              <a:ext cx="63894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pt-BR" sz="4000" b="1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2. METODOLOGIA</a:t>
              </a:r>
              <a:endParaRPr lang="pt-BR" dirty="0">
                <a:solidFill>
                  <a:schemeClr val="bg1"/>
                </a:solidFill>
              </a:endParaRPr>
            </a:p>
          </p:txBody>
        </p:sp>
      </p:grp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00014B50-8AE5-4F6C-9A69-8BE4C332C3F9}"/>
              </a:ext>
            </a:extLst>
          </p:cNvPr>
          <p:cNvSpPr txBox="1"/>
          <p:nvPr/>
        </p:nvSpPr>
        <p:spPr>
          <a:xfrm>
            <a:off x="17813224" y="14108761"/>
            <a:ext cx="136797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rtl="0">
              <a:defRPr lang="pt-BR"/>
            </a:defPPr>
            <a:lvl1pPr algn="just">
              <a:defRPr sz="4000" b="1">
                <a:solidFill>
                  <a:srgbClr val="C00000"/>
                </a:solidFill>
                <a:latin typeface="Arial Rounded MT Bold" panose="020F0704030504030204" pitchFamily="34" charset="0"/>
              </a:defRPr>
            </a:lvl1pPr>
          </a:lstStyle>
          <a:p>
            <a:pPr lvl="0"/>
            <a:r>
              <a:rPr lang="en-US" sz="3000" b="0" i="0" dirty="0">
                <a:solidFill>
                  <a:srgbClr val="000000"/>
                </a:solidFill>
                <a:effectLst/>
              </a:rPr>
              <a:t>Table 1. Make sure you explain the data in the table.</a:t>
            </a:r>
            <a:endParaRPr lang="pt-BR" sz="3000" b="0" dirty="0">
              <a:solidFill>
                <a:schemeClr val="tx1"/>
              </a:solidFill>
            </a:endParaRPr>
          </a:p>
        </p:txBody>
      </p:sp>
      <p:graphicFrame>
        <p:nvGraphicFramePr>
          <p:cNvPr id="29" name="Tabela 29">
            <a:extLst>
              <a:ext uri="{FF2B5EF4-FFF2-40B4-BE49-F238E27FC236}">
                <a16:creationId xmlns:a16="http://schemas.microsoft.com/office/drawing/2014/main" id="{F3728265-828C-411F-89EA-3A0EBCF8CD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804294"/>
              </p:ext>
            </p:extLst>
          </p:nvPr>
        </p:nvGraphicFramePr>
        <p:xfrm>
          <a:off x="17813223" y="15182869"/>
          <a:ext cx="13679704" cy="40195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419926">
                  <a:extLst>
                    <a:ext uri="{9D8B030D-6E8A-4147-A177-3AD203B41FA5}">
                      <a16:colId xmlns:a16="http://schemas.microsoft.com/office/drawing/2014/main" val="526394253"/>
                    </a:ext>
                  </a:extLst>
                </a:gridCol>
                <a:gridCol w="3419926">
                  <a:extLst>
                    <a:ext uri="{9D8B030D-6E8A-4147-A177-3AD203B41FA5}">
                      <a16:colId xmlns:a16="http://schemas.microsoft.com/office/drawing/2014/main" val="2012456674"/>
                    </a:ext>
                  </a:extLst>
                </a:gridCol>
                <a:gridCol w="3419926">
                  <a:extLst>
                    <a:ext uri="{9D8B030D-6E8A-4147-A177-3AD203B41FA5}">
                      <a16:colId xmlns:a16="http://schemas.microsoft.com/office/drawing/2014/main" val="4290484944"/>
                    </a:ext>
                  </a:extLst>
                </a:gridCol>
                <a:gridCol w="3419926">
                  <a:extLst>
                    <a:ext uri="{9D8B030D-6E8A-4147-A177-3AD203B41FA5}">
                      <a16:colId xmlns:a16="http://schemas.microsoft.com/office/drawing/2014/main" val="2961807905"/>
                    </a:ext>
                  </a:extLst>
                </a:gridCol>
              </a:tblGrid>
              <a:tr h="1289783"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Coluna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459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Coluna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459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Coluna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6459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Coluna 1</a:t>
                      </a:r>
                    </a:p>
                    <a:p>
                      <a:pPr algn="ctr"/>
                      <a:endParaRPr lang="pt-BR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246910"/>
                  </a:ext>
                </a:extLst>
              </a:tr>
              <a:tr h="909915">
                <a:tc>
                  <a:txBody>
                    <a:bodyPr/>
                    <a:lstStyle/>
                    <a:p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7001647"/>
                  </a:ext>
                </a:extLst>
              </a:tr>
              <a:tr h="909915">
                <a:tc>
                  <a:txBody>
                    <a:bodyPr/>
                    <a:lstStyle/>
                    <a:p>
                      <a:endParaRPr lang="pt-BR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5814889"/>
                  </a:ext>
                </a:extLst>
              </a:tr>
              <a:tr h="909915">
                <a:tc>
                  <a:txBody>
                    <a:bodyPr/>
                    <a:lstStyle/>
                    <a:p>
                      <a:endParaRPr lang="pt-BR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7167807"/>
                  </a:ext>
                </a:extLst>
              </a:tr>
            </a:tbl>
          </a:graphicData>
        </a:graphic>
      </p:graphicFrame>
      <p:pic>
        <p:nvPicPr>
          <p:cNvPr id="30" name="Imagem 29">
            <a:extLst>
              <a:ext uri="{FF2B5EF4-FFF2-40B4-BE49-F238E27FC236}">
                <a16:creationId xmlns:a16="http://schemas.microsoft.com/office/drawing/2014/main" id="{D4CE70DD-354F-4589-8BFC-47C4C6A2182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039" t="15923" r="26317" b="73195"/>
          <a:stretch/>
        </p:blipFill>
        <p:spPr>
          <a:xfrm>
            <a:off x="17965623" y="19722507"/>
            <a:ext cx="7988968" cy="1688815"/>
          </a:xfrm>
          <a:prstGeom prst="rect">
            <a:avLst/>
          </a:prstGeom>
        </p:spPr>
      </p:pic>
      <p:sp>
        <p:nvSpPr>
          <p:cNvPr id="31" name="CaixaDeTexto 30">
            <a:extLst>
              <a:ext uri="{FF2B5EF4-FFF2-40B4-BE49-F238E27FC236}">
                <a16:creationId xmlns:a16="http://schemas.microsoft.com/office/drawing/2014/main" id="{7C93EC4D-435F-4258-8C5C-DF058578EE4F}"/>
              </a:ext>
            </a:extLst>
          </p:cNvPr>
          <p:cNvSpPr txBox="1"/>
          <p:nvPr/>
        </p:nvSpPr>
        <p:spPr>
          <a:xfrm>
            <a:off x="17965623" y="22389868"/>
            <a:ext cx="1367970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rtl="0">
              <a:defRPr lang="pt-BR"/>
            </a:defPPr>
            <a:lvl1pPr algn="just">
              <a:defRPr sz="4000" b="1">
                <a:solidFill>
                  <a:srgbClr val="C00000"/>
                </a:solidFill>
                <a:latin typeface="Arial Rounded MT Bold" panose="020F0704030504030204" pitchFamily="34" charset="0"/>
              </a:defRPr>
            </a:lvl1pPr>
          </a:lstStyle>
          <a:p>
            <a:pPr lvl="0"/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vitae,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magna, eu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at.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eros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id.</a:t>
            </a:r>
            <a:endParaRPr lang="pt-BR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D363FD5C-FE04-4ED2-8432-0578B9CEF510}"/>
              </a:ext>
            </a:extLst>
          </p:cNvPr>
          <p:cNvSpPr txBox="1"/>
          <p:nvPr/>
        </p:nvSpPr>
        <p:spPr>
          <a:xfrm>
            <a:off x="18898154" y="20352824"/>
            <a:ext cx="638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4. CONCLUSÃO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046BE83C-A146-4917-A422-737A9F6FD9D4}"/>
              </a:ext>
            </a:extLst>
          </p:cNvPr>
          <p:cNvSpPr txBox="1"/>
          <p:nvPr/>
        </p:nvSpPr>
        <p:spPr>
          <a:xfrm>
            <a:off x="17965623" y="25984515"/>
            <a:ext cx="136797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rtl="0">
              <a:defRPr lang="pt-BR"/>
            </a:defPPr>
            <a:lvl1pPr algn="just">
              <a:defRPr sz="4000" b="1">
                <a:solidFill>
                  <a:srgbClr val="C00000"/>
                </a:solidFill>
                <a:latin typeface="Arial Rounded MT Bold" panose="020F0704030504030204" pitchFamily="34" charset="0"/>
              </a:defRPr>
            </a:lvl1pPr>
          </a:lstStyle>
          <a:p>
            <a:pPr lvl="0"/>
            <a:r>
              <a:rPr lang="en-US" sz="3000" b="0" i="0" dirty="0">
                <a:solidFill>
                  <a:srgbClr val="000000"/>
                </a:solidFill>
                <a:effectLst/>
              </a:rPr>
              <a:t>Figure2 . This space can be used to include another graph or table</a:t>
            </a:r>
            <a:endParaRPr lang="pt-BR" sz="3000" b="0" dirty="0">
              <a:solidFill>
                <a:schemeClr val="tx1"/>
              </a:solidFill>
            </a:endParaRPr>
          </a:p>
        </p:txBody>
      </p:sp>
      <p:pic>
        <p:nvPicPr>
          <p:cNvPr id="34" name="Imagem 33">
            <a:extLst>
              <a:ext uri="{FF2B5EF4-FFF2-40B4-BE49-F238E27FC236}">
                <a16:creationId xmlns:a16="http://schemas.microsoft.com/office/drawing/2014/main" id="{05497419-F723-4459-827A-D794B05FCF1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039" t="15923" r="26317" b="73195"/>
          <a:stretch/>
        </p:blipFill>
        <p:spPr>
          <a:xfrm>
            <a:off x="2039791" y="28751507"/>
            <a:ext cx="7988968" cy="1688815"/>
          </a:xfrm>
          <a:prstGeom prst="rect">
            <a:avLst/>
          </a:prstGeom>
        </p:spPr>
      </p:pic>
      <p:sp>
        <p:nvSpPr>
          <p:cNvPr id="35" name="CaixaDeTexto 34">
            <a:extLst>
              <a:ext uri="{FF2B5EF4-FFF2-40B4-BE49-F238E27FC236}">
                <a16:creationId xmlns:a16="http://schemas.microsoft.com/office/drawing/2014/main" id="{06B6DD12-6800-41CB-8039-85204862FE92}"/>
              </a:ext>
            </a:extLst>
          </p:cNvPr>
          <p:cNvSpPr txBox="1"/>
          <p:nvPr/>
        </p:nvSpPr>
        <p:spPr>
          <a:xfrm>
            <a:off x="2039791" y="31073313"/>
            <a:ext cx="1367970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rtl="0">
              <a:defRPr lang="pt-BR"/>
            </a:defPPr>
            <a:lvl1pPr lvl="0" algn="just">
              <a:defRPr sz="40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[01] XXXX, MARCUS, XXXXXXXXXXXX </a:t>
            </a:r>
            <a:r>
              <a:rPr lang="pt-BR" dirty="0" err="1"/>
              <a:t>XXXXXXXXXXXX</a:t>
            </a:r>
            <a:r>
              <a:rPr lang="pt-BR" dirty="0"/>
              <a:t>. PORTO ALEGRE: TOMO EDITORIAL, 2001.</a:t>
            </a:r>
          </a:p>
          <a:p>
            <a:r>
              <a:rPr lang="pt-BR" dirty="0"/>
              <a:t>[02] XXXX, MARIA, XXXXXXXXXXXX </a:t>
            </a:r>
            <a:r>
              <a:rPr lang="pt-BR" dirty="0" err="1"/>
              <a:t>XXXXXXXXXXXX</a:t>
            </a:r>
            <a:r>
              <a:rPr lang="pt-BR" dirty="0"/>
              <a:t>. RECIFE: NASSAU EDITORIAL, 1999.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5B6BDA66-2F9F-4C14-BD75-D53518072476}"/>
              </a:ext>
            </a:extLst>
          </p:cNvPr>
          <p:cNvSpPr txBox="1"/>
          <p:nvPr/>
        </p:nvSpPr>
        <p:spPr>
          <a:xfrm>
            <a:off x="2972322" y="29384498"/>
            <a:ext cx="6389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5. REFERÊNCIAS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01172"/>
      </p:ext>
    </p:extLst>
  </p:cSld>
  <p:clrMapOvr>
    <a:masterClrMapping/>
  </p:clrMapOvr>
</p:sld>
</file>

<file path=ppt/theme/theme1.xml><?xml version="1.0" encoding="utf-8"?>
<a:theme xmlns:a="http://schemas.openxmlformats.org/drawingml/2006/main" name="Pôsteres de Inspiração para Parede">
  <a:themeElements>
    <a:clrScheme name="Custom 7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F0873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Custom 102">
      <a:majorFont>
        <a:latin typeface="The Serif Hand Light"/>
        <a:ea typeface=""/>
        <a:cs typeface=""/>
      </a:majorFont>
      <a:minorFont>
        <a:latin typeface="Sagona Extra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316635_TF78006350_Win32" id="{B88A47AC-A828-4A01-924B-9EAC5B234225}" vid="{D77CDAD8-D597-41FF-BEF9-977EC674E252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E5D475-33BB-4087-8B90-3711945D264F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8D496E03-2E00-4C80-A88C-B7536FF20B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760C9EA-5A3E-47F6-9283-1313F6C3FA5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Words>465</Words>
  <Application>Microsoft Office PowerPoint</Application>
  <PresentationFormat>Personalizar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Arial Rounded MT Bold</vt:lpstr>
      <vt:lpstr>Calibri</vt:lpstr>
      <vt:lpstr>Sagona ExtraLight</vt:lpstr>
      <vt:lpstr>The Serif Hand Light</vt:lpstr>
      <vt:lpstr>Pôsteres de Inspiração para Parede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AVA EVENTOS E TECNOLOGIA</dc:creator>
  <cp:lastModifiedBy>AVA EVENTOS E TECNOLOGIA</cp:lastModifiedBy>
  <cp:revision>8</cp:revision>
  <dcterms:created xsi:type="dcterms:W3CDTF">2024-08-24T13:38:59Z</dcterms:created>
  <dcterms:modified xsi:type="dcterms:W3CDTF">2025-07-09T14:19:14Z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