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32399288" cy="43200638"/>
  <p:notesSz cx="6858000" cy="9144000"/>
  <p:defaultTextStyle>
    <a:defPPr rtl="0">
      <a:defRPr lang="pt-BR"/>
    </a:defPPr>
    <a:lvl1pPr marL="0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1pPr>
    <a:lvl2pPr marL="899998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2pPr>
    <a:lvl3pPr marL="1799996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3pPr>
    <a:lvl4pPr marL="2699995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4pPr>
    <a:lvl5pPr marL="3599993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5pPr>
    <a:lvl6pPr marL="4499991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6pPr>
    <a:lvl7pPr marL="5399989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7pPr>
    <a:lvl8pPr marL="6299987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8pPr>
    <a:lvl9pPr marL="7199986" algn="l" defTabSz="899998" rtl="0" eaLnBrk="1" latinLnBrk="0" hangingPunct="1">
      <a:defRPr lang="pt-BR" sz="35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C3FF"/>
    <a:srgbClr val="100974"/>
    <a:srgbClr val="43265F"/>
    <a:srgbClr val="043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63" autoAdjust="0"/>
    <p:restoredTop sz="86410" autoAdjust="0"/>
  </p:normalViewPr>
  <p:slideViewPr>
    <p:cSldViewPr snapToGrid="0" snapToObjects="1">
      <p:cViewPr varScale="1">
        <p:scale>
          <a:sx n="18" d="100"/>
          <a:sy n="18" d="100"/>
        </p:scale>
        <p:origin x="3270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319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VA EVENTOS E TECNOLOGIA" userId="b44ac983e2b2bee6" providerId="LiveId" clId="{78753B78-4D6E-4D5D-89ED-AEF54DB76366}"/>
    <pc:docChg chg="custSel delSld modSld modMainMaster">
      <pc:chgData name="AVA EVENTOS E TECNOLOGIA" userId="b44ac983e2b2bee6" providerId="LiveId" clId="{78753B78-4D6E-4D5D-89ED-AEF54DB76366}" dt="2024-08-28T19:03:52.276" v="2156" actId="14100"/>
      <pc:docMkLst>
        <pc:docMk/>
      </pc:docMkLst>
      <pc:sldChg chg="addSp delSp modSp mod setBg">
        <pc:chgData name="AVA EVENTOS E TECNOLOGIA" userId="b44ac983e2b2bee6" providerId="LiveId" clId="{78753B78-4D6E-4D5D-89ED-AEF54DB76366}" dt="2024-08-28T19:03:52.276" v="2156" actId="14100"/>
        <pc:sldMkLst>
          <pc:docMk/>
          <pc:sldMk cId="973440226" sldId="261"/>
        </pc:sldMkLst>
        <pc:spChg chg="add del mod">
          <ac:chgData name="AVA EVENTOS E TECNOLOGIA" userId="b44ac983e2b2bee6" providerId="LiveId" clId="{78753B78-4D6E-4D5D-89ED-AEF54DB76366}" dt="2024-08-28T18:48:11.155" v="118" actId="478"/>
          <ac:spMkLst>
            <pc:docMk/>
            <pc:sldMk cId="973440226" sldId="261"/>
            <ac:spMk id="2" creationId="{AF368646-E359-3A4B-9D2D-513FE6663369}"/>
          </ac:spMkLst>
        </pc:spChg>
        <pc:spChg chg="add mod">
          <ac:chgData name="AVA EVENTOS E TECNOLOGIA" userId="b44ac983e2b2bee6" providerId="LiveId" clId="{78753B78-4D6E-4D5D-89ED-AEF54DB76366}" dt="2024-08-28T18:52:07.536" v="418" actId="1038"/>
          <ac:spMkLst>
            <pc:docMk/>
            <pc:sldMk cId="973440226" sldId="261"/>
            <ac:spMk id="3" creationId="{1C9F038D-B6A3-52DC-B4FE-DBBE83F38BEB}"/>
          </ac:spMkLst>
        </pc:spChg>
        <pc:spChg chg="mod">
          <ac:chgData name="AVA EVENTOS E TECNOLOGIA" userId="b44ac983e2b2bee6" providerId="LiveId" clId="{78753B78-4D6E-4D5D-89ED-AEF54DB76366}" dt="2024-08-28T18:46:49.258" v="35" actId="1076"/>
          <ac:spMkLst>
            <pc:docMk/>
            <pc:sldMk cId="973440226" sldId="261"/>
            <ac:spMk id="4" creationId="{FB675963-1743-00B8-DB22-85C1A6E904ED}"/>
          </ac:spMkLst>
        </pc:spChg>
        <pc:spChg chg="add mod">
          <ac:chgData name="AVA EVENTOS E TECNOLOGIA" userId="b44ac983e2b2bee6" providerId="LiveId" clId="{78753B78-4D6E-4D5D-89ED-AEF54DB76366}" dt="2024-08-28T18:53:29.169" v="867" actId="1037"/>
          <ac:spMkLst>
            <pc:docMk/>
            <pc:sldMk cId="973440226" sldId="261"/>
            <ac:spMk id="5" creationId="{D6322C56-BF74-3D7C-9EEC-EAA13CF2F643}"/>
          </ac:spMkLst>
        </pc:spChg>
        <pc:spChg chg="add mod">
          <ac:chgData name="AVA EVENTOS E TECNOLOGIA" userId="b44ac983e2b2bee6" providerId="LiveId" clId="{78753B78-4D6E-4D5D-89ED-AEF54DB76366}" dt="2024-08-28T18:54:42.377" v="1007" actId="1037"/>
          <ac:spMkLst>
            <pc:docMk/>
            <pc:sldMk cId="973440226" sldId="261"/>
            <ac:spMk id="6" creationId="{EBFEBDF3-8001-C34F-A646-210649441F63}"/>
          </ac:spMkLst>
        </pc:spChg>
        <pc:spChg chg="add mod">
          <ac:chgData name="AVA EVENTOS E TECNOLOGIA" userId="b44ac983e2b2bee6" providerId="LiveId" clId="{78753B78-4D6E-4D5D-89ED-AEF54DB76366}" dt="2024-08-28T18:55:18.856" v="1037" actId="1035"/>
          <ac:spMkLst>
            <pc:docMk/>
            <pc:sldMk cId="973440226" sldId="261"/>
            <ac:spMk id="7" creationId="{B8FFDEC2-B5CF-F037-8B72-DD44F2ABF6AA}"/>
          </ac:spMkLst>
        </pc:spChg>
        <pc:spChg chg="add mod">
          <ac:chgData name="AVA EVENTOS E TECNOLOGIA" userId="b44ac983e2b2bee6" providerId="LiveId" clId="{78753B78-4D6E-4D5D-89ED-AEF54DB76366}" dt="2024-08-28T18:56:37.314" v="1090" actId="1038"/>
          <ac:spMkLst>
            <pc:docMk/>
            <pc:sldMk cId="973440226" sldId="261"/>
            <ac:spMk id="11" creationId="{62EB6E3E-A7B9-1772-7C9C-6B7853CCF039}"/>
          </ac:spMkLst>
        </pc:spChg>
        <pc:spChg chg="add mod">
          <ac:chgData name="AVA EVENTOS E TECNOLOGIA" userId="b44ac983e2b2bee6" providerId="LiveId" clId="{78753B78-4D6E-4D5D-89ED-AEF54DB76366}" dt="2024-08-28T18:59:05.694" v="1371" actId="1035"/>
          <ac:spMkLst>
            <pc:docMk/>
            <pc:sldMk cId="973440226" sldId="261"/>
            <ac:spMk id="12" creationId="{3B4D1BF7-46E8-C7E3-641E-19D2EB4EB8B9}"/>
          </ac:spMkLst>
        </pc:spChg>
        <pc:spChg chg="add mod">
          <ac:chgData name="AVA EVENTOS E TECNOLOGIA" userId="b44ac983e2b2bee6" providerId="LiveId" clId="{78753B78-4D6E-4D5D-89ED-AEF54DB76366}" dt="2024-08-28T19:03:52.276" v="2156" actId="14100"/>
          <ac:spMkLst>
            <pc:docMk/>
            <pc:sldMk cId="973440226" sldId="261"/>
            <ac:spMk id="13" creationId="{8FDD39AE-86C2-AD6B-BAAE-0FAB38BFAF9D}"/>
          </ac:spMkLst>
        </pc:spChg>
        <pc:graphicFrameChg chg="add mod">
          <ac:chgData name="AVA EVENTOS E TECNOLOGIA" userId="b44ac983e2b2bee6" providerId="LiveId" clId="{78753B78-4D6E-4D5D-89ED-AEF54DB76366}" dt="2024-08-28T18:56:01.806" v="1045" actId="14100"/>
          <ac:graphicFrameMkLst>
            <pc:docMk/>
            <pc:sldMk cId="973440226" sldId="261"/>
            <ac:graphicFrameMk id="10" creationId="{54F707CE-1FC6-AC6C-4E05-90177C8F460D}"/>
          </ac:graphicFrameMkLst>
        </pc:graphicFrameChg>
      </pc:sldChg>
      <pc:sldChg chg="del">
        <pc:chgData name="AVA EVENTOS E TECNOLOGIA" userId="b44ac983e2b2bee6" providerId="LiveId" clId="{78753B78-4D6E-4D5D-89ED-AEF54DB76366}" dt="2024-08-27T22:26:33.846" v="0" actId="47"/>
        <pc:sldMkLst>
          <pc:docMk/>
          <pc:sldMk cId="2045993051" sldId="263"/>
        </pc:sldMkLst>
      </pc:sldChg>
      <pc:sldMasterChg chg="modSldLayout">
        <pc:chgData name="AVA EVENTOS E TECNOLOGIA" userId="b44ac983e2b2bee6" providerId="LiveId" clId="{78753B78-4D6E-4D5D-89ED-AEF54DB76366}" dt="2024-08-28T18:47:47.027" v="117" actId="478"/>
        <pc:sldMasterMkLst>
          <pc:docMk/>
          <pc:sldMasterMk cId="2957159927" sldId="2147483660"/>
        </pc:sldMasterMkLst>
        <pc:sldLayoutChg chg="addSp delSp modSp mod">
          <pc:chgData name="AVA EVENTOS E TECNOLOGIA" userId="b44ac983e2b2bee6" providerId="LiveId" clId="{78753B78-4D6E-4D5D-89ED-AEF54DB76366}" dt="2024-08-28T18:47:47.027" v="117" actId="478"/>
          <pc:sldLayoutMkLst>
            <pc:docMk/>
            <pc:sldMasterMk cId="2957159927" sldId="2147483660"/>
            <pc:sldLayoutMk cId="2030484978" sldId="2147483661"/>
          </pc:sldLayoutMkLst>
          <pc:spChg chg="add del mod">
            <ac:chgData name="AVA EVENTOS E TECNOLOGIA" userId="b44ac983e2b2bee6" providerId="LiveId" clId="{78753B78-4D6E-4D5D-89ED-AEF54DB76366}" dt="2024-08-28T18:47:47.027" v="117" actId="478"/>
            <ac:spMkLst>
              <pc:docMk/>
              <pc:sldMasterMk cId="2957159927" sldId="2147483660"/>
              <pc:sldLayoutMk cId="2030484978" sldId="2147483661"/>
              <ac:spMk id="3" creationId="{3C94181F-6483-3C17-5F81-4C5225CC25E6}"/>
            </ac:spMkLst>
          </pc:spChg>
        </pc:sldLayoutChg>
      </pc:sldMasterChg>
    </pc:docChg>
  </pc:docChgLst>
  <pc:docChgLst>
    <pc:chgData name="AVA EVENTOS E TECNOLOGIA" userId="b44ac983e2b2bee6" providerId="LiveId" clId="{3ADF5C13-297E-4BBB-AC0C-5025A2A6C44A}"/>
    <pc:docChg chg="modSld">
      <pc:chgData name="AVA EVENTOS E TECNOLOGIA" userId="b44ac983e2b2bee6" providerId="LiveId" clId="{3ADF5C13-297E-4BBB-AC0C-5025A2A6C44A}" dt="2025-04-01T13:09:36.779" v="14"/>
      <pc:docMkLst>
        <pc:docMk/>
      </pc:docMkLst>
      <pc:sldChg chg="modSp mod setBg">
        <pc:chgData name="AVA EVENTOS E TECNOLOGIA" userId="b44ac983e2b2bee6" providerId="LiveId" clId="{3ADF5C13-297E-4BBB-AC0C-5025A2A6C44A}" dt="2025-04-01T13:09:36.779" v="14"/>
        <pc:sldMkLst>
          <pc:docMk/>
          <pc:sldMk cId="973440226" sldId="261"/>
        </pc:sldMkLst>
        <pc:spChg chg="mod">
          <ac:chgData name="AVA EVENTOS E TECNOLOGIA" userId="b44ac983e2b2bee6" providerId="LiveId" clId="{3ADF5C13-297E-4BBB-AC0C-5025A2A6C44A}" dt="2025-04-01T13:01:50.220" v="8" actId="14100"/>
          <ac:spMkLst>
            <pc:docMk/>
            <pc:sldMk cId="973440226" sldId="261"/>
            <ac:spMk id="4" creationId="{FB675963-1743-00B8-DB22-85C1A6E904ED}"/>
          </ac:spMkLst>
        </pc:spChg>
        <pc:spChg chg="mod">
          <ac:chgData name="AVA EVENTOS E TECNOLOGIA" userId="b44ac983e2b2bee6" providerId="LiveId" clId="{3ADF5C13-297E-4BBB-AC0C-5025A2A6C44A}" dt="2025-04-01T12:59:37.726" v="4" actId="14100"/>
          <ac:spMkLst>
            <pc:docMk/>
            <pc:sldMk cId="973440226" sldId="261"/>
            <ac:spMk id="11" creationId="{62EB6E3E-A7B9-1772-7C9C-6B7853CCF039}"/>
          </ac:spMkLst>
        </pc:spChg>
        <pc:spChg chg="mod">
          <ac:chgData name="AVA EVENTOS E TECNOLOGIA" userId="b44ac983e2b2bee6" providerId="LiveId" clId="{3ADF5C13-297E-4BBB-AC0C-5025A2A6C44A}" dt="2025-04-01T12:59:34.552" v="3" actId="14100"/>
          <ac:spMkLst>
            <pc:docMk/>
            <pc:sldMk cId="973440226" sldId="261"/>
            <ac:spMk id="12" creationId="{3B4D1BF7-46E8-C7E3-641E-19D2EB4EB8B9}"/>
          </ac:spMkLst>
        </pc:spChg>
        <pc:spChg chg="mod">
          <ac:chgData name="AVA EVENTOS E TECNOLOGIA" userId="b44ac983e2b2bee6" providerId="LiveId" clId="{3ADF5C13-297E-4BBB-AC0C-5025A2A6C44A}" dt="2025-04-01T12:59:28.819" v="2" actId="14100"/>
          <ac:spMkLst>
            <pc:docMk/>
            <pc:sldMk cId="973440226" sldId="261"/>
            <ac:spMk id="13" creationId="{8FDD39AE-86C2-AD6B-BAAE-0FAB38BFAF9D}"/>
          </ac:spMkLst>
        </pc:spChg>
      </pc:sldChg>
    </pc:docChg>
  </pc:docChgLst>
  <pc:docChgLst>
    <pc:chgData name="AVA EVENTOS E TECNOLOGIA" userId="b44ac983e2b2bee6" providerId="LiveId" clId="{8D7EAB03-C6C4-4BD8-812F-001E840E9A63}"/>
    <pc:docChg chg="undo custSel modSld modMainMaster">
      <pc:chgData name="AVA EVENTOS E TECNOLOGIA" userId="b44ac983e2b2bee6" providerId="LiveId" clId="{8D7EAB03-C6C4-4BD8-812F-001E840E9A63}" dt="2025-04-09T20:21:37.428" v="238" actId="14100"/>
      <pc:docMkLst>
        <pc:docMk/>
      </pc:docMkLst>
      <pc:sldChg chg="addSp delSp modSp mod">
        <pc:chgData name="AVA EVENTOS E TECNOLOGIA" userId="b44ac983e2b2bee6" providerId="LiveId" clId="{8D7EAB03-C6C4-4BD8-812F-001E840E9A63}" dt="2025-04-09T20:21:37.428" v="238" actId="14100"/>
        <pc:sldMkLst>
          <pc:docMk/>
          <pc:sldMk cId="973440226" sldId="261"/>
        </pc:sldMkLst>
        <pc:spChg chg="mod">
          <ac:chgData name="AVA EVENTOS E TECNOLOGIA" userId="b44ac983e2b2bee6" providerId="LiveId" clId="{8D7EAB03-C6C4-4BD8-812F-001E840E9A63}" dt="2025-04-09T20:14:57.411" v="30" actId="1076"/>
          <ac:spMkLst>
            <pc:docMk/>
            <pc:sldMk cId="973440226" sldId="261"/>
            <ac:spMk id="3" creationId="{1C9F038D-B6A3-52DC-B4FE-DBBE83F38BEB}"/>
          </ac:spMkLst>
        </pc:spChg>
        <pc:spChg chg="del mod">
          <ac:chgData name="AVA EVENTOS E TECNOLOGIA" userId="b44ac983e2b2bee6" providerId="LiveId" clId="{8D7EAB03-C6C4-4BD8-812F-001E840E9A63}" dt="2025-04-09T20:20:23.200" v="226" actId="478"/>
          <ac:spMkLst>
            <pc:docMk/>
            <pc:sldMk cId="973440226" sldId="261"/>
            <ac:spMk id="4" creationId="{FB675963-1743-00B8-DB22-85C1A6E904ED}"/>
          </ac:spMkLst>
        </pc:spChg>
        <pc:spChg chg="mod">
          <ac:chgData name="AVA EVENTOS E TECNOLOGIA" userId="b44ac983e2b2bee6" providerId="LiveId" clId="{8D7EAB03-C6C4-4BD8-812F-001E840E9A63}" dt="2025-04-01T13:16:08.409" v="0"/>
          <ac:spMkLst>
            <pc:docMk/>
            <pc:sldMk cId="973440226" sldId="261"/>
            <ac:spMk id="13" creationId="{8FDD39AE-86C2-AD6B-BAAE-0FAB38BFAF9D}"/>
          </ac:spMkLst>
        </pc:spChg>
        <pc:spChg chg="add del mod">
          <ac:chgData name="AVA EVENTOS E TECNOLOGIA" userId="b44ac983e2b2bee6" providerId="LiveId" clId="{8D7EAB03-C6C4-4BD8-812F-001E840E9A63}" dt="2025-04-09T20:21:07.069" v="233" actId="478"/>
          <ac:spMkLst>
            <pc:docMk/>
            <pc:sldMk cId="973440226" sldId="261"/>
            <ac:spMk id="14" creationId="{B4F6F591-790C-4CA0-8A0D-DC941CCAB6C7}"/>
          </ac:spMkLst>
        </pc:spChg>
        <pc:spChg chg="add mod">
          <ac:chgData name="AVA EVENTOS E TECNOLOGIA" userId="b44ac983e2b2bee6" providerId="LiveId" clId="{8D7EAB03-C6C4-4BD8-812F-001E840E9A63}" dt="2025-04-09T20:21:37.428" v="238" actId="14100"/>
          <ac:spMkLst>
            <pc:docMk/>
            <pc:sldMk cId="973440226" sldId="261"/>
            <ac:spMk id="15" creationId="{62522806-CC80-49C2-8F37-24AFFF64301E}"/>
          </ac:spMkLst>
        </pc:spChg>
      </pc:sldChg>
      <pc:sldMasterChg chg="delSldLayout modSldLayout">
        <pc:chgData name="AVA EVENTOS E TECNOLOGIA" userId="b44ac983e2b2bee6" providerId="LiveId" clId="{8D7EAB03-C6C4-4BD8-812F-001E840E9A63}" dt="2025-04-09T20:20:58.698" v="230" actId="21"/>
        <pc:sldMasterMkLst>
          <pc:docMk/>
          <pc:sldMasterMk cId="2957159927" sldId="2147483660"/>
        </pc:sldMasterMkLst>
        <pc:sldLayoutChg chg="addSp delSp modSp mod setBg">
          <pc:chgData name="AVA EVENTOS E TECNOLOGIA" userId="b44ac983e2b2bee6" providerId="LiveId" clId="{8D7EAB03-C6C4-4BD8-812F-001E840E9A63}" dt="2025-04-09T20:20:58.698" v="230" actId="21"/>
          <pc:sldLayoutMkLst>
            <pc:docMk/>
            <pc:sldMasterMk cId="2957159927" sldId="2147483660"/>
            <pc:sldLayoutMk cId="2030484978" sldId="2147483661"/>
          </pc:sldLayoutMkLst>
          <pc:spChg chg="add del mod">
            <ac:chgData name="AVA EVENTOS E TECNOLOGIA" userId="b44ac983e2b2bee6" providerId="LiveId" clId="{8D7EAB03-C6C4-4BD8-812F-001E840E9A63}" dt="2025-04-09T20:19:30.746" v="216"/>
            <ac:spMkLst>
              <pc:docMk/>
              <pc:sldMasterMk cId="2957159927" sldId="2147483660"/>
              <pc:sldLayoutMk cId="2030484978" sldId="2147483661"/>
              <ac:spMk id="2" creationId="{00000000-0000-0000-0000-000000000000}"/>
            </ac:spMkLst>
          </pc:spChg>
          <pc:spChg chg="add del">
            <ac:chgData name="AVA EVENTOS E TECNOLOGIA" userId="b44ac983e2b2bee6" providerId="LiveId" clId="{8D7EAB03-C6C4-4BD8-812F-001E840E9A63}" dt="2025-04-09T20:19:34.989" v="217" actId="11529"/>
            <ac:spMkLst>
              <pc:docMk/>
              <pc:sldMasterMk cId="2957159927" sldId="2147483660"/>
              <pc:sldLayoutMk cId="2030484978" sldId="2147483661"/>
              <ac:spMk id="3" creationId="{B1C6F43A-5DC9-43FE-B836-9ADB691EB853}"/>
            </ac:spMkLst>
          </pc:spChg>
          <pc:spChg chg="add del mod">
            <ac:chgData name="AVA EVENTOS E TECNOLOGIA" userId="b44ac983e2b2bee6" providerId="LiveId" clId="{8D7EAB03-C6C4-4BD8-812F-001E840E9A63}" dt="2025-04-09T20:19:38.098" v="218" actId="478"/>
            <ac:spMkLst>
              <pc:docMk/>
              <pc:sldMasterMk cId="2957159927" sldId="2147483660"/>
              <pc:sldLayoutMk cId="2030484978" sldId="2147483661"/>
              <ac:spMk id="4" creationId="{CCE9BDD8-EBAD-4F5C-A260-CDA040B9DC5F}"/>
            </ac:spMkLst>
          </pc:spChg>
          <pc:spChg chg="add del mod">
            <ac:chgData name="AVA EVENTOS E TECNOLOGIA" userId="b44ac983e2b2bee6" providerId="LiveId" clId="{8D7EAB03-C6C4-4BD8-812F-001E840E9A63}" dt="2025-04-09T20:20:58.698" v="230" actId="21"/>
            <ac:spMkLst>
              <pc:docMk/>
              <pc:sldMasterMk cId="2957159927" sldId="2147483660"/>
              <pc:sldLayoutMk cId="2030484978" sldId="2147483661"/>
              <ac:spMk id="11" creationId="{0303F824-E24B-4177-8763-E059AF188F57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1" creationId="{946E3622-5C34-45AA-A7DE-4A01C7B0F942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2" creationId="{0267C13D-33AE-4853-A31E-0A7F6BC7DFA0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3" creationId="{1B4E1E6B-2305-4B6A-9999-FF0CCE10651F}"/>
            </ac:spMkLst>
          </pc:spChg>
          <pc:spChg chg="add mod">
            <ac:chgData name="AVA EVENTOS E TECNOLOGIA" userId="b44ac983e2b2bee6" providerId="LiveId" clId="{8D7EAB03-C6C4-4BD8-812F-001E840E9A63}" dt="2025-04-09T20:19:45.540" v="222" actId="1076"/>
            <ac:spMkLst>
              <pc:docMk/>
              <pc:sldMasterMk cId="2957159927" sldId="2147483660"/>
              <pc:sldLayoutMk cId="2030484978" sldId="2147483661"/>
              <ac:spMk id="14" creationId="{3E0EEAF3-7727-4D58-9D58-6FAD376D5AC0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4" creationId="{E7962960-1F6A-48A0-ABD6-AA30F09E3D2D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6" creationId="{E1B0A607-B4E7-4B71-B173-56DBC64B820A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7" creationId="{35783710-0021-4DE3-BDAD-168158EBEDFE}"/>
            </ac:spMkLst>
          </pc:spChg>
          <pc:spChg chg="add del mod">
            <ac:chgData name="AVA EVENTOS E TECNOLOGIA" userId="b44ac983e2b2bee6" providerId="LiveId" clId="{8D7EAB03-C6C4-4BD8-812F-001E840E9A63}" dt="2025-04-09T11:22:14.611" v="8"/>
            <ac:spMkLst>
              <pc:docMk/>
              <pc:sldMasterMk cId="2957159927" sldId="2147483660"/>
              <pc:sldLayoutMk cId="2030484978" sldId="2147483661"/>
              <ac:spMk id="18" creationId="{9AE35146-6BAF-48B7-8291-8897F7DB9281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19" creationId="{EE249128-0C1F-4D32-A7E7-12DCB8A11342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0" creationId="{E2ACC263-15AC-41A7-BF1A-F4A43AAFDFD8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1" creationId="{328B552D-1127-4ACB-8057-368378B3156A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2" creationId="{4CBC05AA-C1F2-4A1C-B105-9A179E7781F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3" creationId="{18908745-9293-435E-896C-D8E28871B53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5" creationId="{C3C0C9F0-21E8-4B0D-8080-1D63FF94B446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6" creationId="{9E274851-D1B7-4F9C-86EE-F2A1CBC7F9C0}"/>
            </ac:spMkLst>
          </pc:spChg>
          <pc:spChg chg="add del mod">
            <ac:chgData name="AVA EVENTOS E TECNOLOGIA" userId="b44ac983e2b2bee6" providerId="LiveId" clId="{8D7EAB03-C6C4-4BD8-812F-001E840E9A63}" dt="2025-04-09T11:22:46.254" v="15"/>
            <ac:spMkLst>
              <pc:docMk/>
              <pc:sldMasterMk cId="2957159927" sldId="2147483660"/>
              <pc:sldLayoutMk cId="2030484978" sldId="2147483661"/>
              <ac:spMk id="27" creationId="{F50AC251-CAC5-4337-A6B2-8FE25992D18F}"/>
            </ac:spMkLst>
          </pc:spChg>
          <pc:spChg chg="add mod">
            <ac:chgData name="AVA EVENTOS E TECNOLOGIA" userId="b44ac983e2b2bee6" providerId="LiveId" clId="{8D7EAB03-C6C4-4BD8-812F-001E840E9A63}" dt="2025-04-09T20:19:41.628" v="220" actId="1076"/>
            <ac:spMkLst>
              <pc:docMk/>
              <pc:sldMasterMk cId="2957159927" sldId="2147483660"/>
              <pc:sldLayoutMk cId="2030484978" sldId="2147483661"/>
              <ac:spMk id="28" creationId="{061D7B7F-B54A-439D-B98D-320CD2E36E07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29" creationId="{8944331C-F478-4FF1-BD41-CD50CFD7DC79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0" creationId="{2037BB97-5161-49F0-A63C-62B768EEBFAF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1" creationId="{F0850601-B64C-48B1-8A94-7CF5A371F10E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3" creationId="{C0FE8205-BBF4-499D-9E7D-E320CA64E0C7}"/>
            </ac:spMkLst>
          </pc:spChg>
          <pc:spChg chg="add mod">
            <ac:chgData name="AVA EVENTOS E TECNOLOGIA" userId="b44ac983e2b2bee6" providerId="LiveId" clId="{8D7EAB03-C6C4-4BD8-812F-001E840E9A63}" dt="2025-04-09T11:23:30.260" v="26" actId="1076"/>
            <ac:spMkLst>
              <pc:docMk/>
              <pc:sldMasterMk cId="2957159927" sldId="2147483660"/>
              <pc:sldLayoutMk cId="2030484978" sldId="2147483661"/>
              <ac:spMk id="34" creationId="{6C4EAC64-F1FA-476E-AA9C-FC7A2082A650}"/>
            </ac:spMkLst>
          </pc:spChg>
          <pc:spChg chg="add mod">
            <ac:chgData name="AVA EVENTOS E TECNOLOGIA" userId="b44ac983e2b2bee6" providerId="LiveId" clId="{8D7EAB03-C6C4-4BD8-812F-001E840E9A63}" dt="2025-04-09T20:17:23.875" v="188" actId="14100"/>
            <ac:spMkLst>
              <pc:docMk/>
              <pc:sldMasterMk cId="2957159927" sldId="2147483660"/>
              <pc:sldLayoutMk cId="2030484978" sldId="2147483661"/>
              <ac:spMk id="35" creationId="{98FA8DF1-5C83-4458-A88F-42BBF9E5AEC7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82" creationId="{4A3CC9A6-F80F-3538-5BA5-CED2F00A188D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1" creationId="{0533A3EC-0E79-1364-61C6-E135EC3844DC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2" creationId="{4FEFA8C3-FE4B-B8B5-DA93-B42B910CEFBC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3" creationId="{7E3ED0BC-43B7-53DA-898E-F3F1A24A06EE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7" creationId="{F35DB1D6-E5F7-8C34-9077-B334C1CFC513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8" creationId="{CBDC7CA4-F3EF-60F3-5C6C-5961C81D3C9F}"/>
            </ac:spMkLst>
          </pc:spChg>
          <pc:spChg chg="add del">
            <ac:chgData name="AVA EVENTOS E TECNOLOGIA" userId="b44ac983e2b2bee6" providerId="LiveId" clId="{8D7EAB03-C6C4-4BD8-812F-001E840E9A63}" dt="2025-04-09T11:23:01.053" v="23" actId="478"/>
            <ac:spMkLst>
              <pc:docMk/>
              <pc:sldMasterMk cId="2957159927" sldId="2147483660"/>
              <pc:sldLayoutMk cId="2030484978" sldId="2147483661"/>
              <ac:spMk id="99" creationId="{CF94B818-61C2-C565-5A22-9B0B194A8E9F}"/>
            </ac:spMkLst>
          </pc:spChg>
          <pc:graphicFrameChg chg="add del mod">
            <ac:chgData name="AVA EVENTOS E TECNOLOGIA" userId="b44ac983e2b2bee6" providerId="LiveId" clId="{8D7EAB03-C6C4-4BD8-812F-001E840E9A63}" dt="2025-04-09T11:22:14.611" v="8"/>
            <ac:graphicFrameMkLst>
              <pc:docMk/>
              <pc:sldMasterMk cId="2957159927" sldId="2147483660"/>
              <pc:sldLayoutMk cId="2030484978" sldId="2147483661"/>
              <ac:graphicFrameMk id="15" creationId="{A8CAB9CC-1C5E-4197-B92A-12C0B9B22355}"/>
            </ac:graphicFrameMkLst>
          </pc:graphicFrameChg>
          <pc:graphicFrameChg chg="add del mod">
            <ac:chgData name="AVA EVENTOS E TECNOLOGIA" userId="b44ac983e2b2bee6" providerId="LiveId" clId="{8D7EAB03-C6C4-4BD8-812F-001E840E9A63}" dt="2025-04-09T11:22:46.254" v="15"/>
            <ac:graphicFrameMkLst>
              <pc:docMk/>
              <pc:sldMasterMk cId="2957159927" sldId="2147483660"/>
              <pc:sldLayoutMk cId="2030484978" sldId="2147483661"/>
              <ac:graphicFrameMk id="24" creationId="{CEFC5C8F-2448-497B-8FC4-F666D9B56FCE}"/>
            </ac:graphicFrameMkLst>
          </pc:graphicFrameChg>
          <pc:graphicFrameChg chg="add mod">
            <ac:chgData name="AVA EVENTOS E TECNOLOGIA" userId="b44ac983e2b2bee6" providerId="LiveId" clId="{8D7EAB03-C6C4-4BD8-812F-001E840E9A63}" dt="2025-04-09T11:23:30.260" v="26" actId="1076"/>
            <ac:graphicFrameMkLst>
              <pc:docMk/>
              <pc:sldMasterMk cId="2957159927" sldId="2147483660"/>
              <pc:sldLayoutMk cId="2030484978" sldId="2147483661"/>
              <ac:graphicFrameMk id="32" creationId="{B50997FF-EF5B-4154-B0C3-CA5AAD3C5992}"/>
            </ac:graphicFrameMkLst>
          </pc:graphicFrameChg>
          <pc:graphicFrameChg chg="add del">
            <ac:chgData name="AVA EVENTOS E TECNOLOGIA" userId="b44ac983e2b2bee6" providerId="LiveId" clId="{8D7EAB03-C6C4-4BD8-812F-001E840E9A63}" dt="2025-04-09T11:23:01.053" v="23" actId="478"/>
            <ac:graphicFrameMkLst>
              <pc:docMk/>
              <pc:sldMasterMk cId="2957159927" sldId="2147483660"/>
              <pc:sldLayoutMk cId="2030484978" sldId="2147483661"/>
              <ac:graphicFrameMk id="96" creationId="{0523BE23-9689-9834-78F8-7C43C4658913}"/>
            </ac:graphicFrameMkLst>
          </pc:graphicFrameChg>
        </pc:sldLayoutChg>
        <pc:sldLayoutChg chg="del">
          <pc:chgData name="AVA EVENTOS E TECNOLOGIA" userId="b44ac983e2b2bee6" providerId="LiveId" clId="{8D7EAB03-C6C4-4BD8-812F-001E840E9A63}" dt="2025-04-09T11:23:39.790" v="27" actId="2696"/>
          <pc:sldLayoutMkLst>
            <pc:docMk/>
            <pc:sldMasterMk cId="2957159927" sldId="2147483660"/>
            <pc:sldLayoutMk cId="1866514356" sldId="2147483667"/>
          </pc:sldLayoutMkLst>
        </pc:sldLayoutChg>
      </pc:sldMasterChg>
    </pc:docChg>
  </pc:docChgLst>
  <pc:docChgLst>
    <pc:chgData name="AVA EVENTOS E TECNOLOGIA" userId="b44ac983e2b2bee6" providerId="LiveId" clId="{3008C0A8-C6B4-4D6E-AF98-330DAF751FE8}"/>
    <pc:docChg chg="modSld">
      <pc:chgData name="AVA EVENTOS E TECNOLOGIA" userId="b44ac983e2b2bee6" providerId="LiveId" clId="{3008C0A8-C6B4-4D6E-AF98-330DAF751FE8}" dt="2025-04-01T13:10:25.411" v="1"/>
      <pc:docMkLst>
        <pc:docMk/>
      </pc:docMkLst>
      <pc:sldChg chg="setBg">
        <pc:chgData name="AVA EVENTOS E TECNOLOGIA" userId="b44ac983e2b2bee6" providerId="LiveId" clId="{3008C0A8-C6B4-4D6E-AF98-330DAF751FE8}" dt="2025-04-01T13:10:25.411" v="1"/>
        <pc:sldMkLst>
          <pc:docMk/>
          <pc:sldMk cId="973440226" sldId="26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4604007388561348E-2"/>
          <c:y val="5.1928060851084298E-2"/>
          <c:w val="0.9736703157450104"/>
          <c:h val="0.85640420560669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14-4EE3-B1C5-334D599273EF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14-4EE3-B1C5-334D599273EF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14-4EE3-B1C5-334D599273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50575455"/>
        <c:axId val="950562975"/>
      </c:barChart>
      <c:catAx>
        <c:axId val="950575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62975"/>
        <c:crosses val="autoZero"/>
        <c:auto val="1"/>
        <c:lblAlgn val="ctr"/>
        <c:lblOffset val="100"/>
        <c:noMultiLvlLbl val="0"/>
      </c:catAx>
      <c:valAx>
        <c:axId val="950562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75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1.4604007388561348E-2"/>
          <c:y val="5.1928060851084298E-2"/>
          <c:w val="0.9736703157450104"/>
          <c:h val="0.85640420560669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81-4C58-92A1-4F80D1452FEC}"/>
            </c:ext>
          </c:extLst>
        </c:ser>
        <c:ser>
          <c:idx val="1"/>
          <c:order val="1"/>
          <c:tx>
            <c:strRef>
              <c:f>Planilha1!$C$1</c:f>
              <c:strCache>
                <c:ptCount val="1"/>
                <c:pt idx="0">
                  <c:v>Série 2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81-4C58-92A1-4F80D1452FEC}"/>
            </c:ext>
          </c:extLst>
        </c:ser>
        <c:ser>
          <c:idx val="2"/>
          <c:order val="2"/>
          <c:tx>
            <c:strRef>
              <c:f>Planilha1!$D$1</c:f>
              <c:strCache>
                <c:ptCount val="1"/>
                <c:pt idx="0">
                  <c:v>Série 3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Planilha1!$A$2:$A$5</c:f>
              <c:strCache>
                <c:ptCount val="4"/>
                <c:pt idx="0">
                  <c:v>Categoria 1</c:v>
                </c:pt>
                <c:pt idx="1">
                  <c:v>Categoria 2</c:v>
                </c:pt>
                <c:pt idx="2">
                  <c:v>Categoria 3</c:v>
                </c:pt>
                <c:pt idx="3">
                  <c:v>Categoria 4</c:v>
                </c:pt>
              </c:strCache>
            </c:strRef>
          </c:cat>
          <c:val>
            <c:numRef>
              <c:f>Planilha1!$D$2:$D$5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C81-4C58-92A1-4F80D1452F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50575455"/>
        <c:axId val="950562975"/>
      </c:barChart>
      <c:catAx>
        <c:axId val="9505754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62975"/>
        <c:crosses val="autoZero"/>
        <c:auto val="1"/>
        <c:lblAlgn val="ctr"/>
        <c:lblOffset val="100"/>
        <c:noMultiLvlLbl val="0"/>
      </c:catAx>
      <c:valAx>
        <c:axId val="9505629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50575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820C00D-97E8-5BE4-FC4A-28EF3137E0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8E71A5B-DF19-8B81-74E6-235F6B7405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7415DEB9-5F2F-4123-A050-F3DE35D98021}" type="datetime1">
              <a:rPr lang="pt-BR" smtClean="0"/>
              <a:t>09/04/2025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5CDD1F6-B0CC-8B9F-3416-ED6A883E2E3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5" name="Espaço Reservado para o Número do Slide 4">
            <a:extLst>
              <a:ext uri="{FF2B5EF4-FFF2-40B4-BE49-F238E27FC236}">
                <a16:creationId xmlns:a16="http://schemas.microsoft.com/office/drawing/2014/main" id="{9A4101DB-8000-DB2B-C550-F3BB79A5002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6A6CC7FE-4D1D-4CCE-83C0-3BE388E319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76490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pt-BR" sz="1200"/>
            </a:lvl1pPr>
          </a:lstStyle>
          <a:p>
            <a:pPr rtl="0"/>
            <a:fld id="{8A541862-BAA4-47D7-AA7F-89404D9B95A4}" type="datetime1">
              <a:rPr lang="pt-BR" smtClean="0"/>
              <a:t>09/04/2025</a:t>
            </a:fld>
            <a:endParaRPr lang="pt-BR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pt-BR"/>
            </a:defPPr>
          </a:lstStyle>
          <a:p>
            <a:pPr rtl="0"/>
            <a:endParaRPr lang="pt-BR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pt-BR" sz="1200"/>
            </a:lvl1pPr>
          </a:lstStyle>
          <a:p>
            <a:pPr rtl="0"/>
            <a:endParaRPr lang="pt-BR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pt-BR" sz="1200"/>
            </a:lvl1pPr>
          </a:lstStyle>
          <a:p>
            <a:pPr rtl="0"/>
            <a:fld id="{D14A46B8-A12F-48E1-88F2-87CA70A3A2B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4182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1pPr>
    <a:lvl2pPr marL="899998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2pPr>
    <a:lvl3pPr marL="1799996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3pPr>
    <a:lvl4pPr marL="2699995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4pPr>
    <a:lvl5pPr marL="3599993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5pPr>
    <a:lvl6pPr marL="4499991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6pPr>
    <a:lvl7pPr marL="5399989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7pPr>
    <a:lvl8pPr marL="6299987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8pPr>
    <a:lvl9pPr marL="7199986" algn="l" defTabSz="1799996" rtl="0" eaLnBrk="1" latinLnBrk="0" hangingPunct="1">
      <a:defRPr lang="pt-BR" sz="23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D14A46B8-A12F-48E1-88F2-87CA70A3A2B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9149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inspirador 1"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aixaDeTexto 27">
            <a:extLst>
              <a:ext uri="{FF2B5EF4-FFF2-40B4-BE49-F238E27FC236}">
                <a16:creationId xmlns:a16="http://schemas.microsoft.com/office/drawing/2014/main" id="{061D7B7F-B54A-439D-B98D-320CD2E36E07}"/>
              </a:ext>
            </a:extLst>
          </p:cNvPr>
          <p:cNvSpPr txBox="1"/>
          <p:nvPr userDrawn="1"/>
        </p:nvSpPr>
        <p:spPr>
          <a:xfrm>
            <a:off x="2086769" y="12711731"/>
            <a:ext cx="14112875" cy="470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INTRODUÇÃO 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DE ACORDO COM A TEMÁTICA DO EVENTO, OS TRABALHOS DEVERÃO OFERECER UMA ABORDAGEM, DENTRO DE SUA ESPECIFICIDADE TÉCNICO-CIENTÍFICA, DAS ATIVIDADES LIGADAS À ÁREA.</a:t>
            </a:r>
          </a:p>
          <a:p>
            <a:pPr marL="742950" indent="-742950" algn="just">
              <a:buAutoNum type="arabicPeriod"/>
            </a:pP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8944331C-F478-4FF1-BD41-CD50CFD7DC79}"/>
              </a:ext>
            </a:extLst>
          </p:cNvPr>
          <p:cNvSpPr txBox="1"/>
          <p:nvPr userDrawn="1"/>
        </p:nvSpPr>
        <p:spPr>
          <a:xfrm>
            <a:off x="2054565" y="17150672"/>
            <a:ext cx="14112875" cy="580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2. METODOLOGIA 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(SUGESTÃO: TAMANHO DA FONTE NUNCA INFERIOR 36 PT.)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742950" indent="-742950" algn="just">
              <a:buAutoNum type="arabicPeriod"/>
            </a:pP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2037BB97-5161-49F0-A63C-62B768EEBFAF}"/>
              </a:ext>
            </a:extLst>
          </p:cNvPr>
          <p:cNvSpPr txBox="1"/>
          <p:nvPr userDrawn="1"/>
        </p:nvSpPr>
        <p:spPr>
          <a:xfrm>
            <a:off x="2021455" y="23942331"/>
            <a:ext cx="14112875" cy="408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3. RESULTADOS E DISCUSSÃO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(SUGESTÃO: INSERIR, SEMPRE QUE POSSÍVEL, FIGURAS, GRÁFICOS, IMAGENS, TABELAS E ETC.)</a:t>
            </a: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</a:t>
            </a: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0850601-B64C-48B1-8A94-7CF5A371F10E}"/>
              </a:ext>
            </a:extLst>
          </p:cNvPr>
          <p:cNvSpPr txBox="1"/>
          <p:nvPr userDrawn="1"/>
        </p:nvSpPr>
        <p:spPr>
          <a:xfrm>
            <a:off x="5712108" y="30586653"/>
            <a:ext cx="6731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TÍTULO DO GRÁFICO</a:t>
            </a:r>
          </a:p>
          <a:p>
            <a:pPr algn="ctr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2" name="Gráfico 31">
            <a:extLst>
              <a:ext uri="{FF2B5EF4-FFF2-40B4-BE49-F238E27FC236}">
                <a16:creationId xmlns:a16="http://schemas.microsoft.com/office/drawing/2014/main" id="{B50997FF-EF5B-4154-B0C3-CA5AAD3C5992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08283932"/>
              </p:ext>
            </p:extLst>
          </p:nvPr>
        </p:nvGraphicFramePr>
        <p:xfrm>
          <a:off x="2284413" y="32222096"/>
          <a:ext cx="13915231" cy="7815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3" name="CaixaDeTexto 32">
            <a:extLst>
              <a:ext uri="{FF2B5EF4-FFF2-40B4-BE49-F238E27FC236}">
                <a16:creationId xmlns:a16="http://schemas.microsoft.com/office/drawing/2014/main" id="{C0FE8205-BBF4-499D-9E7D-E320CA64E0C7}"/>
              </a:ext>
            </a:extLst>
          </p:cNvPr>
          <p:cNvSpPr txBox="1"/>
          <p:nvPr userDrawn="1"/>
        </p:nvSpPr>
        <p:spPr>
          <a:xfrm>
            <a:off x="17471235" y="12842359"/>
            <a:ext cx="1323505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4. CONCLUSÕES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</a:t>
            </a:r>
            <a:endParaRPr lang="pt-BR" dirty="0"/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4EAC64-F1FA-476E-AA9C-FC7A2082A650}"/>
              </a:ext>
            </a:extLst>
          </p:cNvPr>
          <p:cNvSpPr txBox="1"/>
          <p:nvPr userDrawn="1"/>
        </p:nvSpPr>
        <p:spPr>
          <a:xfrm>
            <a:off x="17210187" y="17255592"/>
            <a:ext cx="13235056" cy="6300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5. REFERÊNCIAS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[01] XXXX, MARCUS,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PORTO ALEGRE: TOMO EDITORIAL, 2001.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[02] XXXX, MARIA,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RECIFE: NASSAU EDITORIAL, 1999.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[02] XXXX, JOAQUIM,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RIO DE JANEIRO: TOMO EDITORIAL, 2001. </a:t>
            </a: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98FA8DF1-5C83-4458-A88F-42BBF9E5AEC7}"/>
              </a:ext>
            </a:extLst>
          </p:cNvPr>
          <p:cNvSpPr txBox="1"/>
          <p:nvPr userDrawn="1"/>
        </p:nvSpPr>
        <p:spPr>
          <a:xfrm>
            <a:off x="17210185" y="26222327"/>
            <a:ext cx="13235058" cy="146106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 Rounded MT Bold" panose="020F0704030504030204" pitchFamily="34" charset="0"/>
              </a:rPr>
              <a:t>INFORMAÇÕES IMPORTANTES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Cada autor terá à disposição um painel medindo 0,96 x 1,50 de área útil;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 Recomenda-se enquadrar a apresentação numa área de 0,90 x 1,20 m (tamanho ideal do Pôster);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Fazer um pôster visualmente limpo não exagerando nos detalhes;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Usar tamanho de letra legível;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O Pôster será exposto em porta Banner do tipo pedestal tripé, sendo necessária a fabricação com bastão e cordinha para que seja pendurado.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Se por alguma razão, não for possível o seu comparecimento ao congresso, contate o seu </a:t>
            </a:r>
            <a:r>
              <a:rPr lang="pt-BR" sz="3600" dirty="0" err="1">
                <a:latin typeface="Arial Rounded MT Bold" panose="020F0704030504030204" pitchFamily="34" charset="0"/>
              </a:rPr>
              <a:t>co-autor</a:t>
            </a:r>
            <a:r>
              <a:rPr lang="pt-BR" sz="3600" dirty="0">
                <a:latin typeface="Arial Rounded MT Bold" panose="020F0704030504030204" pitchFamily="34" charset="0"/>
              </a:rPr>
              <a:t> para assumir a apresentação do “Pôster” ou informe o não comparecimento à organização pelo </a:t>
            </a:r>
            <a:r>
              <a:rPr lang="pt-BR" sz="3600" dirty="0" err="1">
                <a:latin typeface="Arial Rounded MT Bold" panose="020F0704030504030204" pitchFamily="34" charset="0"/>
              </a:rPr>
              <a:t>email</a:t>
            </a:r>
            <a:r>
              <a:rPr lang="pt-BR" sz="3600" dirty="0">
                <a:latin typeface="Arial Rounded MT Bold" panose="020F0704030504030204" pitchFamily="34" charset="0"/>
              </a:rPr>
              <a:t>: </a:t>
            </a:r>
            <a:r>
              <a:rPr lang="pt-BR" sz="3600" u="sng" dirty="0">
                <a:latin typeface="Arial Rounded MT Bold" panose="020F0704030504030204" pitchFamily="34" charset="0"/>
              </a:rPr>
              <a:t>encontroposgama@gmail.com</a:t>
            </a:r>
            <a:r>
              <a:rPr lang="pt-BR" sz="3600" dirty="0">
                <a:latin typeface="Arial Rounded MT Bold" panose="020F0704030504030204" pitchFamily="34" charset="0"/>
              </a:rPr>
              <a:t>, com a maior urgência possível.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0EEAF3-7727-4D58-9D58-6FAD376D5AC0}"/>
              </a:ext>
            </a:extLst>
          </p:cNvPr>
          <p:cNvSpPr txBox="1"/>
          <p:nvPr userDrawn="1"/>
        </p:nvSpPr>
        <p:spPr>
          <a:xfrm>
            <a:off x="6327075" y="7643621"/>
            <a:ext cx="14112875" cy="470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INTRODUÇÃO 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DE ACORDO COM A TEMÁTICA DO EVENTO, OS TRABALHOS DEVERÃO OFERECER UMA ABORDAGEM, DENTRO DE SUA ESPECIFICIDADE TÉCNICO-CIENTÍFICA, DAS ATIVIDADES LIGADAS À ÁREA.</a:t>
            </a:r>
          </a:p>
          <a:p>
            <a:pPr marL="742950" indent="-742950" algn="just">
              <a:buAutoNum type="arabicPeriod"/>
            </a:pP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484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159" userDrawn="1">
          <p15:clr>
            <a:srgbClr val="FBAE40"/>
          </p15:clr>
        </p15:guide>
        <p15:guide id="2" pos="10613" userDrawn="1">
          <p15:clr>
            <a:srgbClr val="FBAE40"/>
          </p15:clr>
        </p15:guide>
        <p15:guide id="3" orient="horz" pos="10681" userDrawn="1">
          <p15:clr>
            <a:srgbClr val="FBAE40"/>
          </p15:clr>
        </p15:guide>
        <p15:guide id="4" pos="11044" userDrawn="1">
          <p15:clr>
            <a:srgbClr val="FBAE40"/>
          </p15:clr>
        </p15:guide>
        <p15:guide id="5" pos="19934" userDrawn="1">
          <p15:clr>
            <a:srgbClr val="FBAE40"/>
          </p15:clr>
        </p15:guide>
        <p15:guide id="6" orient="horz" pos="789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</a:lstStyle>
          <a:p>
            <a:pPr rtl="0"/>
            <a:r>
              <a:rPr lang="pt-BR"/>
              <a:t>Clique para editar o estilo de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ED5FC49-E90A-4256-9287-FCCCE413252B}" type="datetime1">
              <a:rPr lang="pt-BR" smtClean="0"/>
              <a:t>09/04/2025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dirty="0"/>
          </a:p>
        </p:txBody>
      </p:sp>
      <p:sp>
        <p:nvSpPr>
          <p:cNvPr id="6" name="Espaço Reservado para o Número do Slide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pt-BR" sz="2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ACA363D-0140-8443-92DA-B9C3383DE78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715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lang="pt-BR"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lang="pt-BR"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lang="pt-BR"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606" userDrawn="1">
          <p15:clr>
            <a:srgbClr val="F26B43"/>
          </p15:clr>
        </p15:guide>
        <p15:guide id="2" pos="1020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C9F038D-B6A3-52DC-B4FE-DBBE83F38BEB}"/>
              </a:ext>
            </a:extLst>
          </p:cNvPr>
          <p:cNvSpPr txBox="1"/>
          <p:nvPr/>
        </p:nvSpPr>
        <p:spPr>
          <a:xfrm>
            <a:off x="2379435" y="12581103"/>
            <a:ext cx="14112875" cy="470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INTRODUÇÃO 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DE ACORDO COM A TEMÁTICA DO EVENTO, OS TRABALHOS DEVERÃO OFERECER UMA ABORDAGEM, DENTRO DE SUA ESPECIFICIDADE TÉCNICO-CIENTÍFICA, DAS ATIVIDADES LIGADAS À ÁREA.</a:t>
            </a:r>
          </a:p>
          <a:p>
            <a:pPr marL="742950" indent="-742950" algn="just">
              <a:buAutoNum type="arabicPeriod"/>
            </a:pP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6322C56-BF74-3D7C-9EEC-EAA13CF2F643}"/>
              </a:ext>
            </a:extLst>
          </p:cNvPr>
          <p:cNvSpPr txBox="1"/>
          <p:nvPr/>
        </p:nvSpPr>
        <p:spPr>
          <a:xfrm>
            <a:off x="2347231" y="17020044"/>
            <a:ext cx="14112875" cy="580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2. METODOLOGIA 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(SUGESTÃO: TAMANHO DA FONTE NUNCA INFERIOR 36 PT.)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742950" indent="-742950" algn="just">
              <a:buAutoNum type="arabicPeriod"/>
            </a:pP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BFEBDF3-8001-C34F-A646-210649441F63}"/>
              </a:ext>
            </a:extLst>
          </p:cNvPr>
          <p:cNvSpPr txBox="1"/>
          <p:nvPr/>
        </p:nvSpPr>
        <p:spPr>
          <a:xfrm>
            <a:off x="2314121" y="23811703"/>
            <a:ext cx="14112875" cy="408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3. RESULTADOS E DISCUSSÃO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(SUGESTÃO: INSERIR, SEMPRE QUE POSSÍVEL, FIGURAS, GRÁFICOS, IMAGENS, TABELAS E ETC.)</a:t>
            </a: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</a:t>
            </a:r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8FFDEC2-B5CF-F037-8B72-DD44F2ABF6AA}"/>
              </a:ext>
            </a:extLst>
          </p:cNvPr>
          <p:cNvSpPr txBox="1"/>
          <p:nvPr/>
        </p:nvSpPr>
        <p:spPr>
          <a:xfrm>
            <a:off x="6004774" y="30456025"/>
            <a:ext cx="67315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TÍTULO DO GRÁFICO</a:t>
            </a:r>
          </a:p>
          <a:p>
            <a:pPr algn="ctr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54F707CE-1FC6-AC6C-4E05-90177C8F46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1266072"/>
              </p:ext>
            </p:extLst>
          </p:nvPr>
        </p:nvGraphicFramePr>
        <p:xfrm>
          <a:off x="2577079" y="32091468"/>
          <a:ext cx="13915231" cy="7815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62EB6E3E-A7B9-1772-7C9C-6B7853CCF039}"/>
              </a:ext>
            </a:extLst>
          </p:cNvPr>
          <p:cNvSpPr txBox="1"/>
          <p:nvPr/>
        </p:nvSpPr>
        <p:spPr>
          <a:xfrm>
            <a:off x="17763901" y="12711731"/>
            <a:ext cx="1323505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4. CONCLUSÕES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XXXXXXXXXXXXXXXXXXXXXXXXXXXXXXXXXXXXXXXXXXXXXXXXXXXXXXXXXXXXXXXXXXXXXXXXXXXXXXXXXXXXXXXXXXXXXXXXXXXX</a:t>
            </a:r>
            <a:endParaRPr lang="pt-BR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3B4D1BF7-46E8-C7E3-641E-19D2EB4EB8B9}"/>
              </a:ext>
            </a:extLst>
          </p:cNvPr>
          <p:cNvSpPr txBox="1"/>
          <p:nvPr/>
        </p:nvSpPr>
        <p:spPr>
          <a:xfrm>
            <a:off x="17502853" y="17124964"/>
            <a:ext cx="13235056" cy="6300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C00000"/>
                </a:solidFill>
                <a:latin typeface="Arial Rounded MT Bold" panose="020F0704030504030204" pitchFamily="34" charset="0"/>
              </a:rPr>
              <a:t>5. REFERÊNCIAS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[01] XXXX, MARCUS,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PORTO ALEGRE: TOMO EDITORIAL, 2001.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[02] XXXX, MARIA,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RECIFE: NASSAU EDITORIAL, 1999.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r>
              <a:rPr lang="pt-BR" sz="3600" dirty="0">
                <a:latin typeface="Arial Rounded MT Bold" panose="020F0704030504030204" pitchFamily="34" charset="0"/>
              </a:rPr>
              <a:t>[02] XXXX, JOAQUIM, XXXXXXXXXXXX </a:t>
            </a:r>
            <a:r>
              <a:rPr lang="pt-BR" sz="3600" dirty="0" err="1">
                <a:latin typeface="Arial Rounded MT Bold" panose="020F0704030504030204" pitchFamily="34" charset="0"/>
              </a:rPr>
              <a:t>XXXXXXXXXXXX</a:t>
            </a:r>
            <a:r>
              <a:rPr lang="pt-BR" sz="3600" dirty="0">
                <a:latin typeface="Arial Rounded MT Bold" panose="020F0704030504030204" pitchFamily="34" charset="0"/>
              </a:rPr>
              <a:t>. RIO DE JANEIRO: TOMO EDITORIAL, 2001. </a:t>
            </a:r>
          </a:p>
          <a:p>
            <a:pPr marL="742950" indent="-742950" algn="just">
              <a:buAutoNum type="arabicPeriod"/>
            </a:pPr>
            <a:endParaRPr lang="pt-BR" dirty="0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8FDD39AE-86C2-AD6B-BAAE-0FAB38BFAF9D}"/>
              </a:ext>
            </a:extLst>
          </p:cNvPr>
          <p:cNvSpPr txBox="1"/>
          <p:nvPr/>
        </p:nvSpPr>
        <p:spPr>
          <a:xfrm>
            <a:off x="17502851" y="26091699"/>
            <a:ext cx="13235057" cy="146106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latin typeface="Arial Rounded MT Bold" panose="020F0704030504030204" pitchFamily="34" charset="0"/>
              </a:rPr>
              <a:t>INFORMAÇÕES IMPORTANTES</a:t>
            </a:r>
          </a:p>
          <a:p>
            <a:pPr algn="just"/>
            <a:endParaRPr lang="pt-BR" sz="40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Cada autor terá à disposição um painel medindo 0,96 x 1,50 de área útil;</a:t>
            </a: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 Recomenda-se enquadrar a apresentação numa área de 0,90 x 1,20 m (tamanho ideal do Pôster);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Fazer um pôster visualmente limpo não exagerando nos detalhes;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Usar tamanho de letra legível;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O Pôster será exposto em porta Banner do tipo pedestal tripé, sendo necessária a fabricação com bastão e cordinha para que seja pendurado.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600" dirty="0">
                <a:latin typeface="Arial Rounded MT Bold" panose="020F0704030504030204" pitchFamily="34" charset="0"/>
              </a:rPr>
              <a:t>Se por alguma razão, não for possível o seu comparecimento ao congresso, contate o seu </a:t>
            </a:r>
            <a:r>
              <a:rPr lang="pt-BR" sz="3600" dirty="0" err="1">
                <a:latin typeface="Arial Rounded MT Bold" panose="020F0704030504030204" pitchFamily="34" charset="0"/>
              </a:rPr>
              <a:t>co-autor</a:t>
            </a:r>
            <a:r>
              <a:rPr lang="pt-BR" sz="3600" dirty="0">
                <a:latin typeface="Arial Rounded MT Bold" panose="020F0704030504030204" pitchFamily="34" charset="0"/>
              </a:rPr>
              <a:t> para assumir a apresentação do “Pôster” ou informe o não comparecimento à organização pelo </a:t>
            </a:r>
            <a:r>
              <a:rPr lang="pt-BR" sz="3600" dirty="0" err="1">
                <a:latin typeface="Arial Rounded MT Bold" panose="020F0704030504030204" pitchFamily="34" charset="0"/>
              </a:rPr>
              <a:t>email</a:t>
            </a:r>
            <a:r>
              <a:rPr lang="pt-BR" sz="3600" dirty="0">
                <a:latin typeface="Arial Rounded MT Bold" panose="020F0704030504030204" pitchFamily="34" charset="0"/>
              </a:rPr>
              <a:t>: </a:t>
            </a:r>
            <a:r>
              <a:rPr lang="pt-BR" sz="3600" u="sng" dirty="0">
                <a:latin typeface="Arial Rounded MT Bold" panose="020F0704030504030204" pitchFamily="34" charset="0"/>
              </a:rPr>
              <a:t>encontroposgama@gmail.com</a:t>
            </a:r>
            <a:r>
              <a:rPr lang="pt-BR" sz="3600" dirty="0">
                <a:latin typeface="Arial Rounded MT Bold" panose="020F0704030504030204" pitchFamily="34" charset="0"/>
              </a:rPr>
              <a:t>, com a maior urgência possível.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endParaRPr lang="pt-BR" sz="3600" dirty="0">
              <a:latin typeface="Arial Rounded MT Bold" panose="020F0704030504030204" pitchFamily="34" charset="0"/>
            </a:endParaRPr>
          </a:p>
          <a:p>
            <a:pPr algn="just"/>
            <a:endParaRPr lang="pt-BR" dirty="0"/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2522806-CC80-49C2-8F37-24AFFF64301E}"/>
              </a:ext>
            </a:extLst>
          </p:cNvPr>
          <p:cNvSpPr txBox="1"/>
          <p:nvPr/>
        </p:nvSpPr>
        <p:spPr>
          <a:xfrm>
            <a:off x="2577079" y="7596222"/>
            <a:ext cx="2842187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500" dirty="0">
                <a:latin typeface="Arial Rounded MT Bold" panose="020F0704030504030204" pitchFamily="34" charset="0"/>
              </a:rPr>
              <a:t>TÍTULO</a:t>
            </a:r>
          </a:p>
          <a:p>
            <a:pPr algn="ctr"/>
            <a:r>
              <a:rPr lang="pt-BR" sz="4500" dirty="0">
                <a:latin typeface="Arial Rounded MT Bold" panose="020F0704030504030204" pitchFamily="34" charset="0"/>
              </a:rPr>
              <a:t>NOME DO(S) AUTOR(ES E SOBRENOME(S)</a:t>
            </a:r>
          </a:p>
          <a:p>
            <a:pPr algn="ctr"/>
            <a:r>
              <a:rPr lang="pt-BR" sz="4500" dirty="0">
                <a:latin typeface="Arial Rounded MT Bold" panose="020F0704030504030204" pitchFamily="34" charset="0"/>
              </a:rPr>
              <a:t>NOME(S) DA(S) INSTITUIÇÃO (ÕES) / AGÊNCIA FINANCIADORA</a:t>
            </a:r>
          </a:p>
          <a:p>
            <a:pPr algn="ctr"/>
            <a:r>
              <a:rPr lang="pt-BR" sz="4500" dirty="0">
                <a:latin typeface="Arial Rounded MT Bold" panose="020F0704030504030204" pitchFamily="34" charset="0"/>
              </a:rPr>
              <a:t>CONTATO: EMAIL</a:t>
            </a:r>
          </a:p>
          <a:p>
            <a:pPr marL="742950" indent="-742950" algn="ctr">
              <a:buAutoNum type="arabicPeriod"/>
            </a:pPr>
            <a:endParaRPr lang="pt-BR" sz="4500" b="1" dirty="0">
              <a:solidFill>
                <a:srgbClr val="C00000"/>
              </a:solidFill>
              <a:latin typeface="Arial Rounded MT Bold" panose="020F0704030504030204" pitchFamily="34" charset="0"/>
            </a:endParaRPr>
          </a:p>
          <a:p>
            <a:pPr marL="742950" indent="-742950" algn="ctr">
              <a:buAutoNum type="arabicPeriod"/>
            </a:pPr>
            <a:endParaRPr lang="pt-BR" sz="4500" dirty="0"/>
          </a:p>
        </p:txBody>
      </p:sp>
    </p:spTree>
    <p:extLst>
      <p:ext uri="{BB962C8B-B14F-4D97-AF65-F5344CB8AC3E}">
        <p14:creationId xmlns:p14="http://schemas.microsoft.com/office/powerpoint/2010/main" val="973440226"/>
      </p:ext>
    </p:extLst>
  </p:cSld>
  <p:clrMapOvr>
    <a:masterClrMapping/>
  </p:clrMapOvr>
</p:sld>
</file>

<file path=ppt/theme/theme1.xml><?xml version="1.0" encoding="utf-8"?>
<a:theme xmlns:a="http://schemas.openxmlformats.org/drawingml/2006/main" name="Pôsteres de Inspiração para Parede">
  <a:themeElements>
    <a:clrScheme name="Custom 7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F0873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Custom 102">
      <a:majorFont>
        <a:latin typeface="The Serif Hand Light"/>
        <a:ea typeface=""/>
        <a:cs typeface=""/>
      </a:majorFont>
      <a:minorFont>
        <a:latin typeface="Sagona Extra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16635_TF78006350_Win32" id="{B88A47AC-A828-4A01-924B-9EAC5B234225}" vid="{D77CDAD8-D597-41FF-BEF9-977EC674E252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E5D475-33BB-4087-8B90-3711945D264F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760C9EA-5A3E-47F6-9283-1313F6C3FA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496E03-2E00-4C80-A88C-B7536FF20B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292</Words>
  <Application>Microsoft Office PowerPoint</Application>
  <PresentationFormat>Personalizar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Sagona ExtraLight</vt:lpstr>
      <vt:lpstr>The Serif Hand Light</vt:lpstr>
      <vt:lpstr>Pôsteres de Inspiração para Parede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AVA EVENTOS E TECNOLOGIA</dc:creator>
  <cp:lastModifiedBy>AVA EVENTOS E TECNOLOGIA</cp:lastModifiedBy>
  <cp:revision>2</cp:revision>
  <dcterms:created xsi:type="dcterms:W3CDTF">2024-08-24T13:38:59Z</dcterms:created>
  <dcterms:modified xsi:type="dcterms:W3CDTF">2025-04-09T20:21:54Z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